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
  </p:notesMasterIdLst>
  <p:sldIdLst>
    <p:sldId id="260" r:id="rId2"/>
    <p:sldId id="261" r:id="rId3"/>
    <p:sldId id="288" r:id="rId4"/>
    <p:sldId id="312" r:id="rId5"/>
    <p:sldId id="313" r:id="rId6"/>
    <p:sldId id="314" r:id="rId7"/>
    <p:sldId id="281" r:id="rId8"/>
  </p:sldIdLst>
  <p:sldSz cx="13716000" cy="10287000"/>
  <p:notesSz cx="6858000" cy="9144000"/>
  <p:embeddedFontLst>
    <p:embeddedFont>
      <p:font typeface="Aileron" panose="00000500000000000000" pitchFamily="50" charset="0"/>
      <p:regular r:id="rId10"/>
      <p:italic r:id="rId11"/>
    </p:embeddedFont>
    <p:embeddedFont>
      <p:font typeface="Aileron Black" panose="00000A00000000000000" pitchFamily="50" charset="0"/>
      <p:bold r:id="rId12"/>
    </p:embeddedFont>
    <p:embeddedFont>
      <p:font typeface="Aileron Bold" panose="00000800000000000000" pitchFamily="50" charset="0"/>
      <p:bold r:id="rId13"/>
    </p:embeddedFont>
    <p:embeddedFont>
      <p:font typeface="Aileron Heavy" panose="00000A00000000000000" pitchFamily="50" charset="0"/>
      <p:bold r:id="rId14"/>
    </p:embeddedFont>
    <p:embeddedFont>
      <p:font typeface="Aileron Light" panose="00000400000000000000" pitchFamily="50" charset="0"/>
      <p:regular r:id="rId15"/>
    </p:embeddedFont>
    <p:embeddedFont>
      <p:font typeface="Aileron Regular" panose="020B0604020202020204" charset="0"/>
      <p:regular r:id="rId16"/>
    </p:embeddedFont>
    <p:embeddedFont>
      <p:font typeface="Altero" panose="00000500000000000000" pitchFamily="50" charset="0"/>
      <p:regular r:id="rId17"/>
    </p:embeddedFont>
    <p:embeddedFont>
      <p:font typeface="Calibri" panose="020F050202020403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2A2F"/>
    <a:srgbClr val="FFFFFF"/>
    <a:srgbClr val="02055A"/>
    <a:srgbClr val="1624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9A45D4-A407-4FA5-BCFB-91091DFC595F}" v="91" dt="2023-10-23T03:39:37.0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54" autoAdjust="0"/>
    <p:restoredTop sz="94622" autoAdjust="0"/>
  </p:normalViewPr>
  <p:slideViewPr>
    <p:cSldViewPr>
      <p:cViewPr varScale="1">
        <p:scale>
          <a:sx n="42" d="100"/>
          <a:sy n="42" d="100"/>
        </p:scale>
        <p:origin x="1148" y="36"/>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no Philip Ramones" userId="1068934f-e3b4-4e88-ba23-4cb57230c594" providerId="ADAL" clId="{CE1A2483-E38C-48E5-BC81-7BCC41BEAE8B}"/>
    <pc:docChg chg="undo redo custSel addSld delSld modSld sldOrd">
      <pc:chgData name="Nino Philip Ramones" userId="1068934f-e3b4-4e88-ba23-4cb57230c594" providerId="ADAL" clId="{CE1A2483-E38C-48E5-BC81-7BCC41BEAE8B}" dt="2023-03-26T09:24:30.672" v="28198" actId="20577"/>
      <pc:docMkLst>
        <pc:docMk/>
      </pc:docMkLst>
      <pc:sldChg chg="del">
        <pc:chgData name="Nino Philip Ramones" userId="1068934f-e3b4-4e88-ba23-4cb57230c594" providerId="ADAL" clId="{CE1A2483-E38C-48E5-BC81-7BCC41BEAE8B}" dt="2023-03-24T00:32:29.232" v="179" actId="47"/>
        <pc:sldMkLst>
          <pc:docMk/>
          <pc:sldMk cId="0" sldId="256"/>
        </pc:sldMkLst>
      </pc:sldChg>
      <pc:sldChg chg="del">
        <pc:chgData name="Nino Philip Ramones" userId="1068934f-e3b4-4e88-ba23-4cb57230c594" providerId="ADAL" clId="{CE1A2483-E38C-48E5-BC81-7BCC41BEAE8B}" dt="2023-03-24T00:32:29.232" v="179" actId="47"/>
        <pc:sldMkLst>
          <pc:docMk/>
          <pc:sldMk cId="0" sldId="257"/>
        </pc:sldMkLst>
      </pc:sldChg>
      <pc:sldChg chg="del">
        <pc:chgData name="Nino Philip Ramones" userId="1068934f-e3b4-4e88-ba23-4cb57230c594" providerId="ADAL" clId="{CE1A2483-E38C-48E5-BC81-7BCC41BEAE8B}" dt="2023-03-24T00:32:29.232" v="179" actId="47"/>
        <pc:sldMkLst>
          <pc:docMk/>
          <pc:sldMk cId="0" sldId="258"/>
        </pc:sldMkLst>
      </pc:sldChg>
      <pc:sldChg chg="del">
        <pc:chgData name="Nino Philip Ramones" userId="1068934f-e3b4-4e88-ba23-4cb57230c594" providerId="ADAL" clId="{CE1A2483-E38C-48E5-BC81-7BCC41BEAE8B}" dt="2023-03-24T00:32:29.232" v="179" actId="47"/>
        <pc:sldMkLst>
          <pc:docMk/>
          <pc:sldMk cId="1308192468" sldId="259"/>
        </pc:sldMkLst>
      </pc:sldChg>
      <pc:sldChg chg="addSp delSp modSp mod">
        <pc:chgData name="Nino Philip Ramones" userId="1068934f-e3b4-4e88-ba23-4cb57230c594" providerId="ADAL" clId="{CE1A2483-E38C-48E5-BC81-7BCC41BEAE8B}" dt="2023-03-24T00:33:53.917" v="184" actId="1076"/>
        <pc:sldMkLst>
          <pc:docMk/>
          <pc:sldMk cId="2902220017" sldId="260"/>
        </pc:sldMkLst>
        <pc:spChg chg="mod">
          <ac:chgData name="Nino Philip Ramones" userId="1068934f-e3b4-4e88-ba23-4cb57230c594" providerId="ADAL" clId="{CE1A2483-E38C-48E5-BC81-7BCC41BEAE8B}" dt="2023-03-24T00:32:05.891" v="178" actId="20577"/>
          <ac:spMkLst>
            <pc:docMk/>
            <pc:sldMk cId="2902220017" sldId="260"/>
            <ac:spMk id="8" creationId="{E55C9784-2997-4509-E882-733A19888A3E}"/>
          </ac:spMkLst>
        </pc:spChg>
        <pc:spChg chg="mod">
          <ac:chgData name="Nino Philip Ramones" userId="1068934f-e3b4-4e88-ba23-4cb57230c594" providerId="ADAL" clId="{CE1A2483-E38C-48E5-BC81-7BCC41BEAE8B}" dt="2023-03-24T00:33:53.917" v="184" actId="1076"/>
          <ac:spMkLst>
            <pc:docMk/>
            <pc:sldMk cId="2902220017" sldId="260"/>
            <ac:spMk id="14" creationId="{86CD694D-7914-A6C9-97B8-2823F7984CDE}"/>
          </ac:spMkLst>
        </pc:spChg>
        <pc:spChg chg="mod">
          <ac:chgData name="Nino Philip Ramones" userId="1068934f-e3b4-4e88-ba23-4cb57230c594" providerId="ADAL" clId="{CE1A2483-E38C-48E5-BC81-7BCC41BEAE8B}" dt="2023-03-24T00:22:02.802" v="96" actId="1035"/>
          <ac:spMkLst>
            <pc:docMk/>
            <pc:sldMk cId="2902220017" sldId="260"/>
            <ac:spMk id="15" creationId="{CB5AF6EE-76A6-CA9D-0627-29C15279BDC6}"/>
          </ac:spMkLst>
        </pc:spChg>
        <pc:spChg chg="add mod">
          <ac:chgData name="Nino Philip Ramones" userId="1068934f-e3b4-4e88-ba23-4cb57230c594" providerId="ADAL" clId="{CE1A2483-E38C-48E5-BC81-7BCC41BEAE8B}" dt="2023-03-24T00:31:04.025" v="174" actId="20577"/>
          <ac:spMkLst>
            <pc:docMk/>
            <pc:sldMk cId="2902220017" sldId="260"/>
            <ac:spMk id="29" creationId="{D3477DD6-20F8-B844-531F-A4D45B04E6BF}"/>
          </ac:spMkLst>
        </pc:spChg>
        <pc:grpChg chg="add del mod ord">
          <ac:chgData name="Nino Philip Ramones" userId="1068934f-e3b4-4e88-ba23-4cb57230c594" providerId="ADAL" clId="{CE1A2483-E38C-48E5-BC81-7BCC41BEAE8B}" dt="2023-03-24T00:25:11.805" v="120" actId="165"/>
          <ac:grpSpMkLst>
            <pc:docMk/>
            <pc:sldMk cId="2902220017" sldId="260"/>
            <ac:grpSpMk id="24" creationId="{91AE15DE-A09F-76F8-FFF8-A6F3E985EEC0}"/>
          </ac:grpSpMkLst>
        </pc:grpChg>
        <pc:picChg chg="add del mod ord topLvl">
          <ac:chgData name="Nino Philip Ramones" userId="1068934f-e3b4-4e88-ba23-4cb57230c594" providerId="ADAL" clId="{CE1A2483-E38C-48E5-BC81-7BCC41BEAE8B}" dt="2023-03-24T00:29:37.944" v="162" actId="478"/>
          <ac:picMkLst>
            <pc:docMk/>
            <pc:sldMk cId="2902220017" sldId="260"/>
            <ac:picMk id="3" creationId="{56F05458-89B5-86C2-130D-0F90BFFD005E}"/>
          </ac:picMkLst>
        </pc:picChg>
        <pc:picChg chg="add del mod ord topLvl">
          <ac:chgData name="Nino Philip Ramones" userId="1068934f-e3b4-4e88-ba23-4cb57230c594" providerId="ADAL" clId="{CE1A2483-E38C-48E5-BC81-7BCC41BEAE8B}" dt="2023-03-24T00:29:59.785" v="166"/>
          <ac:picMkLst>
            <pc:docMk/>
            <pc:sldMk cId="2902220017" sldId="260"/>
            <ac:picMk id="11" creationId="{94AB2FB8-E06C-C5DA-5702-4F166E1B0AD4}"/>
          </ac:picMkLst>
        </pc:picChg>
        <pc:picChg chg="add mod ord topLvl">
          <ac:chgData name="Nino Philip Ramones" userId="1068934f-e3b4-4e88-ba23-4cb57230c594" providerId="ADAL" clId="{CE1A2483-E38C-48E5-BC81-7BCC41BEAE8B}" dt="2023-03-24T00:29:54.510" v="165"/>
          <ac:picMkLst>
            <pc:docMk/>
            <pc:sldMk cId="2902220017" sldId="260"/>
            <ac:picMk id="22" creationId="{78BD71C9-8DBA-4643-5373-D7DE98BFDA6C}"/>
          </ac:picMkLst>
        </pc:picChg>
        <pc:picChg chg="del mod topLvl">
          <ac:chgData name="Nino Philip Ramones" userId="1068934f-e3b4-4e88-ba23-4cb57230c594" providerId="ADAL" clId="{CE1A2483-E38C-48E5-BC81-7BCC41BEAE8B}" dt="2023-03-24T00:25:27.057" v="127" actId="478"/>
          <ac:picMkLst>
            <pc:docMk/>
            <pc:sldMk cId="2902220017" sldId="260"/>
            <ac:picMk id="23" creationId="{4A903A25-168C-058E-161A-8D2DEC27A2EE}"/>
          </ac:picMkLst>
        </pc:picChg>
        <pc:picChg chg="del mod topLvl">
          <ac:chgData name="Nino Philip Ramones" userId="1068934f-e3b4-4e88-ba23-4cb57230c594" providerId="ADAL" clId="{CE1A2483-E38C-48E5-BC81-7BCC41BEAE8B}" dt="2023-03-24T00:25:20.617" v="124" actId="478"/>
          <ac:picMkLst>
            <pc:docMk/>
            <pc:sldMk cId="2902220017" sldId="260"/>
            <ac:picMk id="25" creationId="{A47AE50A-66B7-1867-DBFE-0815B3F7B42E}"/>
          </ac:picMkLst>
        </pc:picChg>
        <pc:picChg chg="del mod ord topLvl">
          <ac:chgData name="Nino Philip Ramones" userId="1068934f-e3b4-4e88-ba23-4cb57230c594" providerId="ADAL" clId="{CE1A2483-E38C-48E5-BC81-7BCC41BEAE8B}" dt="2023-03-24T00:25:41.956" v="137" actId="478"/>
          <ac:picMkLst>
            <pc:docMk/>
            <pc:sldMk cId="2902220017" sldId="260"/>
            <ac:picMk id="27" creationId="{CAC26AE1-F79E-5E8F-CCDC-BC0996166C33}"/>
          </ac:picMkLst>
        </pc:picChg>
        <pc:picChg chg="add mod ord">
          <ac:chgData name="Nino Philip Ramones" userId="1068934f-e3b4-4e88-ba23-4cb57230c594" providerId="ADAL" clId="{CE1A2483-E38C-48E5-BC81-7BCC41BEAE8B}" dt="2023-03-24T00:29:50.182" v="164"/>
          <ac:picMkLst>
            <pc:docMk/>
            <pc:sldMk cId="2902220017" sldId="260"/>
            <ac:picMk id="28" creationId="{81AFE020-EE52-028A-F1B3-5B309C216182}"/>
          </ac:picMkLst>
        </pc:picChg>
      </pc:sldChg>
      <pc:sldChg chg="addSp delSp modSp mod">
        <pc:chgData name="Nino Philip Ramones" userId="1068934f-e3b4-4e88-ba23-4cb57230c594" providerId="ADAL" clId="{CE1A2483-E38C-48E5-BC81-7BCC41BEAE8B}" dt="2023-03-26T09:24:30.672" v="28198" actId="20577"/>
        <pc:sldMkLst>
          <pc:docMk/>
          <pc:sldMk cId="4215421811" sldId="261"/>
        </pc:sldMkLst>
        <pc:spChg chg="mod">
          <ac:chgData name="Nino Philip Ramones" userId="1068934f-e3b4-4e88-ba23-4cb57230c594" providerId="ADAL" clId="{CE1A2483-E38C-48E5-BC81-7BCC41BEAE8B}" dt="2023-03-24T13:37:11.484" v="7506" actId="1037"/>
          <ac:spMkLst>
            <pc:docMk/>
            <pc:sldMk cId="4215421811" sldId="261"/>
            <ac:spMk id="5" creationId="{BC141F5B-906B-6265-DA38-F7E04A6C72A8}"/>
          </ac:spMkLst>
        </pc:spChg>
        <pc:spChg chg="mod">
          <ac:chgData name="Nino Philip Ramones" userId="1068934f-e3b4-4e88-ba23-4cb57230c594" providerId="ADAL" clId="{CE1A2483-E38C-48E5-BC81-7BCC41BEAE8B}" dt="2023-03-26T09:23:04.802" v="28140" actId="14100"/>
          <ac:spMkLst>
            <pc:docMk/>
            <pc:sldMk cId="4215421811" sldId="261"/>
            <ac:spMk id="6" creationId="{1C139C71-43D8-DA15-F46A-8598CDF1F78A}"/>
          </ac:spMkLst>
        </pc:spChg>
        <pc:spChg chg="add del mod">
          <ac:chgData name="Nino Philip Ramones" userId="1068934f-e3b4-4e88-ba23-4cb57230c594" providerId="ADAL" clId="{CE1A2483-E38C-48E5-BC81-7BCC41BEAE8B}" dt="2023-03-26T09:23:45.796" v="28143" actId="2711"/>
          <ac:spMkLst>
            <pc:docMk/>
            <pc:sldMk cId="4215421811" sldId="261"/>
            <ac:spMk id="7" creationId="{CB143D5A-4C51-CC45-02B5-43383CAA5C50}"/>
          </ac:spMkLst>
        </pc:spChg>
        <pc:spChg chg="mod">
          <ac:chgData name="Nino Philip Ramones" userId="1068934f-e3b4-4e88-ba23-4cb57230c594" providerId="ADAL" clId="{CE1A2483-E38C-48E5-BC81-7BCC41BEAE8B}" dt="2023-03-26T09:15:41.956" v="28095" actId="164"/>
          <ac:spMkLst>
            <pc:docMk/>
            <pc:sldMk cId="4215421811" sldId="261"/>
            <ac:spMk id="8" creationId="{32B64BE8-E37B-9676-4EB5-17CAABB97627}"/>
          </ac:spMkLst>
        </pc:spChg>
        <pc:spChg chg="mod">
          <ac:chgData name="Nino Philip Ramones" userId="1068934f-e3b4-4e88-ba23-4cb57230c594" providerId="ADAL" clId="{CE1A2483-E38C-48E5-BC81-7BCC41BEAE8B}" dt="2023-03-26T09:24:30.672" v="28198" actId="20577"/>
          <ac:spMkLst>
            <pc:docMk/>
            <pc:sldMk cId="4215421811" sldId="261"/>
            <ac:spMk id="10" creationId="{AA624370-42F0-82DE-228F-BC78C798D723}"/>
          </ac:spMkLst>
        </pc:spChg>
        <pc:spChg chg="mod">
          <ac:chgData name="Nino Philip Ramones" userId="1068934f-e3b4-4e88-ba23-4cb57230c594" providerId="ADAL" clId="{CE1A2483-E38C-48E5-BC81-7BCC41BEAE8B}" dt="2023-03-26T09:15:39.295" v="28094" actId="164"/>
          <ac:spMkLst>
            <pc:docMk/>
            <pc:sldMk cId="4215421811" sldId="261"/>
            <ac:spMk id="18" creationId="{5C2D200D-34E0-6176-C3DC-B1339A75810E}"/>
          </ac:spMkLst>
        </pc:spChg>
        <pc:spChg chg="mod">
          <ac:chgData name="Nino Philip Ramones" userId="1068934f-e3b4-4e88-ba23-4cb57230c594" providerId="ADAL" clId="{CE1A2483-E38C-48E5-BC81-7BCC41BEAE8B}" dt="2023-03-26T09:15:37.198" v="28093" actId="164"/>
          <ac:spMkLst>
            <pc:docMk/>
            <pc:sldMk cId="4215421811" sldId="261"/>
            <ac:spMk id="27" creationId="{BC110942-A5E1-82F1-B47D-CB63CB9C40B0}"/>
          </ac:spMkLst>
        </pc:spChg>
        <pc:grpChg chg="add mod">
          <ac:chgData name="Nino Philip Ramones" userId="1068934f-e3b4-4e88-ba23-4cb57230c594" providerId="ADAL" clId="{CE1A2483-E38C-48E5-BC81-7BCC41BEAE8B}" dt="2023-03-26T09:16:08.842" v="28099" actId="1036"/>
          <ac:grpSpMkLst>
            <pc:docMk/>
            <pc:sldMk cId="4215421811" sldId="261"/>
            <ac:grpSpMk id="9" creationId="{86565025-D585-4FE0-F5D0-00D60DC63201}"/>
          </ac:grpSpMkLst>
        </pc:grpChg>
        <pc:grpChg chg="add mod">
          <ac:chgData name="Nino Philip Ramones" userId="1068934f-e3b4-4e88-ba23-4cb57230c594" providerId="ADAL" clId="{CE1A2483-E38C-48E5-BC81-7BCC41BEAE8B}" dt="2023-03-26T09:16:08.842" v="28099" actId="1036"/>
          <ac:grpSpMkLst>
            <pc:docMk/>
            <pc:sldMk cId="4215421811" sldId="261"/>
            <ac:grpSpMk id="28" creationId="{1E2DCC1B-E94A-BBE8-ED0F-0C36BBB2851B}"/>
          </ac:grpSpMkLst>
        </pc:grpChg>
        <pc:grpChg chg="add mod">
          <ac:chgData name="Nino Philip Ramones" userId="1068934f-e3b4-4e88-ba23-4cb57230c594" providerId="ADAL" clId="{CE1A2483-E38C-48E5-BC81-7BCC41BEAE8B}" dt="2023-03-26T09:15:41.956" v="28095" actId="164"/>
          <ac:grpSpMkLst>
            <pc:docMk/>
            <pc:sldMk cId="4215421811" sldId="261"/>
            <ac:grpSpMk id="29" creationId="{9DC79FC5-8B48-6ADC-ED7A-88F48A47E744}"/>
          </ac:grpSpMkLst>
        </pc:grpChg>
      </pc:sldChg>
      <pc:sldChg chg="addSp delSp modSp mod">
        <pc:chgData name="Nino Philip Ramones" userId="1068934f-e3b4-4e88-ba23-4cb57230c594" providerId="ADAL" clId="{CE1A2483-E38C-48E5-BC81-7BCC41BEAE8B}" dt="2023-03-26T06:57:52.572" v="19125" actId="1038"/>
        <pc:sldMkLst>
          <pc:docMk/>
          <pc:sldMk cId="3447888896" sldId="262"/>
        </pc:sldMkLst>
        <pc:spChg chg="mod">
          <ac:chgData name="Nino Philip Ramones" userId="1068934f-e3b4-4e88-ba23-4cb57230c594" providerId="ADAL" clId="{CE1A2483-E38C-48E5-BC81-7BCC41BEAE8B}" dt="2023-03-26T06:57:21.495" v="19121" actId="1037"/>
          <ac:spMkLst>
            <pc:docMk/>
            <pc:sldMk cId="3447888896" sldId="262"/>
            <ac:spMk id="6" creationId="{1C139C71-43D8-DA15-F46A-8598CDF1F78A}"/>
          </ac:spMkLst>
        </pc:spChg>
        <pc:spChg chg="add mod">
          <ac:chgData name="Nino Philip Ramones" userId="1068934f-e3b4-4e88-ba23-4cb57230c594" providerId="ADAL" clId="{CE1A2483-E38C-48E5-BC81-7BCC41BEAE8B}" dt="2023-03-26T06:57:52.572" v="19125" actId="1038"/>
          <ac:spMkLst>
            <pc:docMk/>
            <pc:sldMk cId="3447888896" sldId="262"/>
            <ac:spMk id="7" creationId="{6F2A02D8-D1DC-4B6B-4563-8D195DDC3A52}"/>
          </ac:spMkLst>
        </pc:spChg>
        <pc:spChg chg="mod">
          <ac:chgData name="Nino Philip Ramones" userId="1068934f-e3b4-4e88-ba23-4cb57230c594" providerId="ADAL" clId="{CE1A2483-E38C-48E5-BC81-7BCC41BEAE8B}" dt="2023-03-24T06:27:23.334" v="1118" actId="20577"/>
          <ac:spMkLst>
            <pc:docMk/>
            <pc:sldMk cId="3447888896" sldId="262"/>
            <ac:spMk id="8" creationId="{32B64BE8-E37B-9676-4EB5-17CAABB97627}"/>
          </ac:spMkLst>
        </pc:spChg>
        <pc:spChg chg="mod">
          <ac:chgData name="Nino Philip Ramones" userId="1068934f-e3b4-4e88-ba23-4cb57230c594" providerId="ADAL" clId="{CE1A2483-E38C-48E5-BC81-7BCC41BEAE8B}" dt="2023-03-24T13:37:23.437" v="7508"/>
          <ac:spMkLst>
            <pc:docMk/>
            <pc:sldMk cId="3447888896" sldId="262"/>
            <ac:spMk id="24" creationId="{DC4A273A-BA58-612B-1F1E-C88D819ADBAB}"/>
          </ac:spMkLst>
        </pc:spChg>
        <pc:spChg chg="mod">
          <ac:chgData name="Nino Philip Ramones" userId="1068934f-e3b4-4e88-ba23-4cb57230c594" providerId="ADAL" clId="{CE1A2483-E38C-48E5-BC81-7BCC41BEAE8B}" dt="2023-03-24T13:37:23.437" v="7508"/>
          <ac:spMkLst>
            <pc:docMk/>
            <pc:sldMk cId="3447888896" sldId="262"/>
            <ac:spMk id="25" creationId="{6297E237-28A2-55C6-27EA-9AA420D84038}"/>
          </ac:spMkLst>
        </pc:spChg>
        <pc:spChg chg="del mod topLvl">
          <ac:chgData name="Nino Philip Ramones" userId="1068934f-e3b4-4e88-ba23-4cb57230c594" providerId="ADAL" clId="{CE1A2483-E38C-48E5-BC81-7BCC41BEAE8B}" dt="2023-03-24T05:52:12.859" v="628" actId="478"/>
          <ac:spMkLst>
            <pc:docMk/>
            <pc:sldMk cId="3447888896" sldId="262"/>
            <ac:spMk id="31" creationId="{FA64FFA0-2BA4-C79E-0B08-995D7829F35E}"/>
          </ac:spMkLst>
        </pc:spChg>
        <pc:spChg chg="del mod topLvl">
          <ac:chgData name="Nino Philip Ramones" userId="1068934f-e3b4-4e88-ba23-4cb57230c594" providerId="ADAL" clId="{CE1A2483-E38C-48E5-BC81-7BCC41BEAE8B}" dt="2023-03-24T06:39:16.364" v="1510" actId="478"/>
          <ac:spMkLst>
            <pc:docMk/>
            <pc:sldMk cId="3447888896" sldId="262"/>
            <ac:spMk id="32" creationId="{9CB74343-638F-6592-3CB5-A30582FADB95}"/>
          </ac:spMkLst>
        </pc:spChg>
        <pc:grpChg chg="del">
          <ac:chgData name="Nino Philip Ramones" userId="1068934f-e3b4-4e88-ba23-4cb57230c594" providerId="ADAL" clId="{CE1A2483-E38C-48E5-BC81-7BCC41BEAE8B}" dt="2023-03-24T13:37:22.763" v="7507" actId="478"/>
          <ac:grpSpMkLst>
            <pc:docMk/>
            <pc:sldMk cId="3447888896" sldId="262"/>
            <ac:grpSpMk id="2" creationId="{67F3DB62-8ACD-0F47-2790-041A8C3C3A76}"/>
          </ac:grpSpMkLst>
        </pc:grpChg>
        <pc:grpChg chg="add mod">
          <ac:chgData name="Nino Philip Ramones" userId="1068934f-e3b4-4e88-ba23-4cb57230c594" providerId="ADAL" clId="{CE1A2483-E38C-48E5-BC81-7BCC41BEAE8B}" dt="2023-03-24T06:49:54.793" v="2017" actId="14100"/>
          <ac:grpSpMkLst>
            <pc:docMk/>
            <pc:sldMk cId="3447888896" sldId="262"/>
            <ac:grpSpMk id="21" creationId="{3C28B22B-1312-4FEA-5511-77F6A8B00F01}"/>
          </ac:grpSpMkLst>
        </pc:grpChg>
        <pc:grpChg chg="add mod">
          <ac:chgData name="Nino Philip Ramones" userId="1068934f-e3b4-4e88-ba23-4cb57230c594" providerId="ADAL" clId="{CE1A2483-E38C-48E5-BC81-7BCC41BEAE8B}" dt="2023-03-24T13:37:23.437" v="7508"/>
          <ac:grpSpMkLst>
            <pc:docMk/>
            <pc:sldMk cId="3447888896" sldId="262"/>
            <ac:grpSpMk id="22" creationId="{6534A76F-79F2-15E3-B659-4E7B79386932}"/>
          </ac:grpSpMkLst>
        </pc:grpChg>
        <pc:grpChg chg="del">
          <ac:chgData name="Nino Philip Ramones" userId="1068934f-e3b4-4e88-ba23-4cb57230c594" providerId="ADAL" clId="{CE1A2483-E38C-48E5-BC81-7BCC41BEAE8B}" dt="2023-03-24T05:52:08.892" v="627" actId="165"/>
          <ac:grpSpMkLst>
            <pc:docMk/>
            <pc:sldMk cId="3447888896" sldId="262"/>
            <ac:grpSpMk id="33" creationId="{AD4707F5-6FE1-FEA7-D4DA-F7E1D4A0C644}"/>
          </ac:grpSpMkLst>
        </pc:grpChg>
        <pc:picChg chg="add mod modCrop">
          <ac:chgData name="Nino Philip Ramones" userId="1068934f-e3b4-4e88-ba23-4cb57230c594" providerId="ADAL" clId="{CE1A2483-E38C-48E5-BC81-7BCC41BEAE8B}" dt="2023-03-24T06:48:18.615" v="1982" actId="164"/>
          <ac:picMkLst>
            <pc:docMk/>
            <pc:sldMk cId="3447888896" sldId="262"/>
            <ac:picMk id="10" creationId="{8226DC24-F325-3F44-32D2-3A323B81FCEF}"/>
          </ac:picMkLst>
        </pc:picChg>
        <pc:picChg chg="add del mod modCrop">
          <ac:chgData name="Nino Philip Ramones" userId="1068934f-e3b4-4e88-ba23-4cb57230c594" providerId="ADAL" clId="{CE1A2483-E38C-48E5-BC81-7BCC41BEAE8B}" dt="2023-03-24T06:45:59.329" v="1644" actId="478"/>
          <ac:picMkLst>
            <pc:docMk/>
            <pc:sldMk cId="3447888896" sldId="262"/>
            <ac:picMk id="12" creationId="{4EEB2149-86C3-15B8-7AD3-FAB10E3E683B}"/>
          </ac:picMkLst>
        </pc:picChg>
        <pc:picChg chg="add mod modCrop">
          <ac:chgData name="Nino Philip Ramones" userId="1068934f-e3b4-4e88-ba23-4cb57230c594" providerId="ADAL" clId="{CE1A2483-E38C-48E5-BC81-7BCC41BEAE8B}" dt="2023-03-24T06:48:18.615" v="1982" actId="164"/>
          <ac:picMkLst>
            <pc:docMk/>
            <pc:sldMk cId="3447888896" sldId="262"/>
            <ac:picMk id="14" creationId="{24842BF2-216F-647F-2034-4A87FCBD331E}"/>
          </ac:picMkLst>
        </pc:picChg>
        <pc:picChg chg="add mod modCrop">
          <ac:chgData name="Nino Philip Ramones" userId="1068934f-e3b4-4e88-ba23-4cb57230c594" providerId="ADAL" clId="{CE1A2483-E38C-48E5-BC81-7BCC41BEAE8B}" dt="2023-03-24T06:50:11.932" v="2019" actId="1036"/>
          <ac:picMkLst>
            <pc:docMk/>
            <pc:sldMk cId="3447888896" sldId="262"/>
            <ac:picMk id="16" creationId="{02EA2C52-F75C-66B2-9A71-0E432100DDDB}"/>
          </ac:picMkLst>
        </pc:picChg>
        <pc:picChg chg="add del mod modCrop">
          <ac:chgData name="Nino Philip Ramones" userId="1068934f-e3b4-4e88-ba23-4cb57230c594" providerId="ADAL" clId="{CE1A2483-E38C-48E5-BC81-7BCC41BEAE8B}" dt="2023-03-24T06:45:59.329" v="1644" actId="478"/>
          <ac:picMkLst>
            <pc:docMk/>
            <pc:sldMk cId="3447888896" sldId="262"/>
            <ac:picMk id="18" creationId="{A79DE424-84D8-35E4-90FD-1BBFC50EA167}"/>
          </ac:picMkLst>
        </pc:picChg>
        <pc:picChg chg="add del mod modCrop">
          <ac:chgData name="Nino Philip Ramones" userId="1068934f-e3b4-4e88-ba23-4cb57230c594" providerId="ADAL" clId="{CE1A2483-E38C-48E5-BC81-7BCC41BEAE8B}" dt="2023-03-24T06:45:59.329" v="1644" actId="478"/>
          <ac:picMkLst>
            <pc:docMk/>
            <pc:sldMk cId="3447888896" sldId="262"/>
            <ac:picMk id="20" creationId="{03349A81-C18E-4ABA-F26E-57D7B1EFD38F}"/>
          </ac:picMkLst>
        </pc:picChg>
        <pc:picChg chg="del mod topLvl">
          <ac:chgData name="Nino Philip Ramones" userId="1068934f-e3b4-4e88-ba23-4cb57230c594" providerId="ADAL" clId="{CE1A2483-E38C-48E5-BC81-7BCC41BEAE8B}" dt="2023-03-24T06:39:18.860" v="1511" actId="478"/>
          <ac:picMkLst>
            <pc:docMk/>
            <pc:sldMk cId="3447888896" sldId="262"/>
            <ac:picMk id="28" creationId="{30D97CD0-6C59-1806-C479-57ADB800F47D}"/>
          </ac:picMkLst>
        </pc:picChg>
        <pc:picChg chg="del mod topLvl">
          <ac:chgData name="Nino Philip Ramones" userId="1068934f-e3b4-4e88-ba23-4cb57230c594" providerId="ADAL" clId="{CE1A2483-E38C-48E5-BC81-7BCC41BEAE8B}" dt="2023-03-24T05:52:12.859" v="628" actId="478"/>
          <ac:picMkLst>
            <pc:docMk/>
            <pc:sldMk cId="3447888896" sldId="262"/>
            <ac:picMk id="30" creationId="{4C3B4024-618D-5602-746E-2B142A7B2B8B}"/>
          </ac:picMkLst>
        </pc:picChg>
        <pc:cxnChg chg="mod">
          <ac:chgData name="Nino Philip Ramones" userId="1068934f-e3b4-4e88-ba23-4cb57230c594" providerId="ADAL" clId="{CE1A2483-E38C-48E5-BC81-7BCC41BEAE8B}" dt="2023-03-24T13:37:23.437" v="7508"/>
          <ac:cxnSpMkLst>
            <pc:docMk/>
            <pc:sldMk cId="3447888896" sldId="262"/>
            <ac:cxnSpMk id="23" creationId="{3356E87A-CA16-78A7-77D2-76EBC7F65914}"/>
          </ac:cxnSpMkLst>
        </pc:cxnChg>
      </pc:sldChg>
      <pc:sldChg chg="del">
        <pc:chgData name="Nino Philip Ramones" userId="1068934f-e3b4-4e88-ba23-4cb57230c594" providerId="ADAL" clId="{CE1A2483-E38C-48E5-BC81-7BCC41BEAE8B}" dt="2023-03-24T05:52:38.517" v="629" actId="47"/>
        <pc:sldMkLst>
          <pc:docMk/>
          <pc:sldMk cId="3178388784" sldId="263"/>
        </pc:sldMkLst>
      </pc:sldChg>
      <pc:sldChg chg="del">
        <pc:chgData name="Nino Philip Ramones" userId="1068934f-e3b4-4e88-ba23-4cb57230c594" providerId="ADAL" clId="{CE1A2483-E38C-48E5-BC81-7BCC41BEAE8B}" dt="2023-03-24T05:52:38.517" v="629" actId="47"/>
        <pc:sldMkLst>
          <pc:docMk/>
          <pc:sldMk cId="3278429691" sldId="264"/>
        </pc:sldMkLst>
      </pc:sldChg>
      <pc:sldChg chg="del">
        <pc:chgData name="Nino Philip Ramones" userId="1068934f-e3b4-4e88-ba23-4cb57230c594" providerId="ADAL" clId="{CE1A2483-E38C-48E5-BC81-7BCC41BEAE8B}" dt="2023-03-24T05:52:38.517" v="629" actId="47"/>
        <pc:sldMkLst>
          <pc:docMk/>
          <pc:sldMk cId="2263550970" sldId="265"/>
        </pc:sldMkLst>
      </pc:sldChg>
      <pc:sldChg chg="del">
        <pc:chgData name="Nino Philip Ramones" userId="1068934f-e3b4-4e88-ba23-4cb57230c594" providerId="ADAL" clId="{CE1A2483-E38C-48E5-BC81-7BCC41BEAE8B}" dt="2023-03-24T05:52:38.517" v="629" actId="47"/>
        <pc:sldMkLst>
          <pc:docMk/>
          <pc:sldMk cId="3654599305" sldId="266"/>
        </pc:sldMkLst>
      </pc:sldChg>
      <pc:sldChg chg="del">
        <pc:chgData name="Nino Philip Ramones" userId="1068934f-e3b4-4e88-ba23-4cb57230c594" providerId="ADAL" clId="{CE1A2483-E38C-48E5-BC81-7BCC41BEAE8B}" dt="2023-03-24T05:52:38.517" v="629" actId="47"/>
        <pc:sldMkLst>
          <pc:docMk/>
          <pc:sldMk cId="1113147199" sldId="267"/>
        </pc:sldMkLst>
      </pc:sldChg>
      <pc:sldChg chg="del">
        <pc:chgData name="Nino Philip Ramones" userId="1068934f-e3b4-4e88-ba23-4cb57230c594" providerId="ADAL" clId="{CE1A2483-E38C-48E5-BC81-7BCC41BEAE8B}" dt="2023-03-24T05:52:38.517" v="629" actId="47"/>
        <pc:sldMkLst>
          <pc:docMk/>
          <pc:sldMk cId="1375385394" sldId="268"/>
        </pc:sldMkLst>
      </pc:sldChg>
      <pc:sldChg chg="del">
        <pc:chgData name="Nino Philip Ramones" userId="1068934f-e3b4-4e88-ba23-4cb57230c594" providerId="ADAL" clId="{CE1A2483-E38C-48E5-BC81-7BCC41BEAE8B}" dt="2023-03-24T05:52:38.517" v="629" actId="47"/>
        <pc:sldMkLst>
          <pc:docMk/>
          <pc:sldMk cId="1809057524" sldId="269"/>
        </pc:sldMkLst>
      </pc:sldChg>
      <pc:sldChg chg="del">
        <pc:chgData name="Nino Philip Ramones" userId="1068934f-e3b4-4e88-ba23-4cb57230c594" providerId="ADAL" clId="{CE1A2483-E38C-48E5-BC81-7BCC41BEAE8B}" dt="2023-03-24T05:52:38.517" v="629" actId="47"/>
        <pc:sldMkLst>
          <pc:docMk/>
          <pc:sldMk cId="1388577944" sldId="270"/>
        </pc:sldMkLst>
      </pc:sldChg>
      <pc:sldChg chg="del">
        <pc:chgData name="Nino Philip Ramones" userId="1068934f-e3b4-4e88-ba23-4cb57230c594" providerId="ADAL" clId="{CE1A2483-E38C-48E5-BC81-7BCC41BEAE8B}" dt="2023-03-24T05:52:38.517" v="629" actId="47"/>
        <pc:sldMkLst>
          <pc:docMk/>
          <pc:sldMk cId="2884965363" sldId="271"/>
        </pc:sldMkLst>
      </pc:sldChg>
      <pc:sldChg chg="del">
        <pc:chgData name="Nino Philip Ramones" userId="1068934f-e3b4-4e88-ba23-4cb57230c594" providerId="ADAL" clId="{CE1A2483-E38C-48E5-BC81-7BCC41BEAE8B}" dt="2023-03-24T05:52:38.517" v="629" actId="47"/>
        <pc:sldMkLst>
          <pc:docMk/>
          <pc:sldMk cId="3899211816" sldId="272"/>
        </pc:sldMkLst>
      </pc:sldChg>
      <pc:sldChg chg="del">
        <pc:chgData name="Nino Philip Ramones" userId="1068934f-e3b4-4e88-ba23-4cb57230c594" providerId="ADAL" clId="{CE1A2483-E38C-48E5-BC81-7BCC41BEAE8B}" dt="2023-03-24T05:52:38.517" v="629" actId="47"/>
        <pc:sldMkLst>
          <pc:docMk/>
          <pc:sldMk cId="3443818821" sldId="273"/>
        </pc:sldMkLst>
      </pc:sldChg>
      <pc:sldChg chg="del">
        <pc:chgData name="Nino Philip Ramones" userId="1068934f-e3b4-4e88-ba23-4cb57230c594" providerId="ADAL" clId="{CE1A2483-E38C-48E5-BC81-7BCC41BEAE8B}" dt="2023-03-24T05:52:38.517" v="629" actId="47"/>
        <pc:sldMkLst>
          <pc:docMk/>
          <pc:sldMk cId="2667507021" sldId="274"/>
        </pc:sldMkLst>
      </pc:sldChg>
      <pc:sldChg chg="del">
        <pc:chgData name="Nino Philip Ramones" userId="1068934f-e3b4-4e88-ba23-4cb57230c594" providerId="ADAL" clId="{CE1A2483-E38C-48E5-BC81-7BCC41BEAE8B}" dt="2023-03-24T05:52:38.517" v="629" actId="47"/>
        <pc:sldMkLst>
          <pc:docMk/>
          <pc:sldMk cId="1177777954" sldId="275"/>
        </pc:sldMkLst>
      </pc:sldChg>
      <pc:sldChg chg="del">
        <pc:chgData name="Nino Philip Ramones" userId="1068934f-e3b4-4e88-ba23-4cb57230c594" providerId="ADAL" clId="{CE1A2483-E38C-48E5-BC81-7BCC41BEAE8B}" dt="2023-03-24T05:52:38.517" v="629" actId="47"/>
        <pc:sldMkLst>
          <pc:docMk/>
          <pc:sldMk cId="2937963568" sldId="276"/>
        </pc:sldMkLst>
      </pc:sldChg>
      <pc:sldChg chg="del">
        <pc:chgData name="Nino Philip Ramones" userId="1068934f-e3b4-4e88-ba23-4cb57230c594" providerId="ADAL" clId="{CE1A2483-E38C-48E5-BC81-7BCC41BEAE8B}" dt="2023-03-24T05:52:38.517" v="629" actId="47"/>
        <pc:sldMkLst>
          <pc:docMk/>
          <pc:sldMk cId="3053214848" sldId="277"/>
        </pc:sldMkLst>
      </pc:sldChg>
      <pc:sldChg chg="del">
        <pc:chgData name="Nino Philip Ramones" userId="1068934f-e3b4-4e88-ba23-4cb57230c594" providerId="ADAL" clId="{CE1A2483-E38C-48E5-BC81-7BCC41BEAE8B}" dt="2023-03-24T05:52:38.517" v="629" actId="47"/>
        <pc:sldMkLst>
          <pc:docMk/>
          <pc:sldMk cId="589416536" sldId="278"/>
        </pc:sldMkLst>
      </pc:sldChg>
      <pc:sldChg chg="del">
        <pc:chgData name="Nino Philip Ramones" userId="1068934f-e3b4-4e88-ba23-4cb57230c594" providerId="ADAL" clId="{CE1A2483-E38C-48E5-BC81-7BCC41BEAE8B}" dt="2023-03-24T05:52:38.517" v="629" actId="47"/>
        <pc:sldMkLst>
          <pc:docMk/>
          <pc:sldMk cId="2668961407" sldId="279"/>
        </pc:sldMkLst>
      </pc:sldChg>
      <pc:sldChg chg="del">
        <pc:chgData name="Nino Philip Ramones" userId="1068934f-e3b4-4e88-ba23-4cb57230c594" providerId="ADAL" clId="{CE1A2483-E38C-48E5-BC81-7BCC41BEAE8B}" dt="2023-03-24T05:52:38.517" v="629" actId="47"/>
        <pc:sldMkLst>
          <pc:docMk/>
          <pc:sldMk cId="3713819476" sldId="280"/>
        </pc:sldMkLst>
      </pc:sldChg>
      <pc:sldChg chg="addSp delSp modSp mod modNotesTx">
        <pc:chgData name="Nino Philip Ramones" userId="1068934f-e3b4-4e88-ba23-4cb57230c594" providerId="ADAL" clId="{CE1A2483-E38C-48E5-BC81-7BCC41BEAE8B}" dt="2023-03-26T09:02:45.345" v="26601" actId="2711"/>
        <pc:sldMkLst>
          <pc:docMk/>
          <pc:sldMk cId="3042634148" sldId="281"/>
        </pc:sldMkLst>
        <pc:spChg chg="mod">
          <ac:chgData name="Nino Philip Ramones" userId="1068934f-e3b4-4e88-ba23-4cb57230c594" providerId="ADAL" clId="{CE1A2483-E38C-48E5-BC81-7BCC41BEAE8B}" dt="2023-03-25T10:11:49.214" v="10005"/>
          <ac:spMkLst>
            <pc:docMk/>
            <pc:sldMk cId="3042634148" sldId="281"/>
            <ac:spMk id="4" creationId="{76864BAD-3B18-C72F-CC64-563AF3336E11}"/>
          </ac:spMkLst>
        </pc:spChg>
        <pc:spChg chg="mod">
          <ac:chgData name="Nino Philip Ramones" userId="1068934f-e3b4-4e88-ba23-4cb57230c594" providerId="ADAL" clId="{CE1A2483-E38C-48E5-BC81-7BCC41BEAE8B}" dt="2023-03-25T10:11:49.214" v="10005"/>
          <ac:spMkLst>
            <pc:docMk/>
            <pc:sldMk cId="3042634148" sldId="281"/>
            <ac:spMk id="5" creationId="{9CB76D31-2C79-0331-D6E7-2FA8BC232AF6}"/>
          </ac:spMkLst>
        </pc:spChg>
        <pc:spChg chg="mod">
          <ac:chgData name="Nino Philip Ramones" userId="1068934f-e3b4-4e88-ba23-4cb57230c594" providerId="ADAL" clId="{CE1A2483-E38C-48E5-BC81-7BCC41BEAE8B}" dt="2023-03-26T09:02:45.345" v="26601" actId="2711"/>
          <ac:spMkLst>
            <pc:docMk/>
            <pc:sldMk cId="3042634148" sldId="281"/>
            <ac:spMk id="6" creationId="{1C139C71-43D8-DA15-F46A-8598CDF1F78A}"/>
          </ac:spMkLst>
        </pc:spChg>
        <pc:spChg chg="mod">
          <ac:chgData name="Nino Philip Ramones" userId="1068934f-e3b4-4e88-ba23-4cb57230c594" providerId="ADAL" clId="{CE1A2483-E38C-48E5-BC81-7BCC41BEAE8B}" dt="2023-03-24T13:37:43.736" v="7516"/>
          <ac:spMkLst>
            <pc:docMk/>
            <pc:sldMk cId="3042634148" sldId="281"/>
            <ac:spMk id="15" creationId="{FF3BBCC9-62E4-F23C-C546-577D8945B585}"/>
          </ac:spMkLst>
        </pc:spChg>
        <pc:spChg chg="mod">
          <ac:chgData name="Nino Philip Ramones" userId="1068934f-e3b4-4e88-ba23-4cb57230c594" providerId="ADAL" clId="{CE1A2483-E38C-48E5-BC81-7BCC41BEAE8B}" dt="2023-03-24T13:37:43.736" v="7516"/>
          <ac:spMkLst>
            <pc:docMk/>
            <pc:sldMk cId="3042634148" sldId="281"/>
            <ac:spMk id="16" creationId="{91D9AC69-A140-231E-1993-7A669B58AB94}"/>
          </ac:spMkLst>
        </pc:spChg>
        <pc:grpChg chg="add mod">
          <ac:chgData name="Nino Philip Ramones" userId="1068934f-e3b4-4e88-ba23-4cb57230c594" providerId="ADAL" clId="{CE1A2483-E38C-48E5-BC81-7BCC41BEAE8B}" dt="2023-03-25T10:11:49.214" v="10005"/>
          <ac:grpSpMkLst>
            <pc:docMk/>
            <pc:sldMk cId="3042634148" sldId="281"/>
            <ac:grpSpMk id="2" creationId="{5EABA244-7A38-E271-5051-10FF5D7551A4}"/>
          </ac:grpSpMkLst>
        </pc:grpChg>
        <pc:grpChg chg="del">
          <ac:chgData name="Nino Philip Ramones" userId="1068934f-e3b4-4e88-ba23-4cb57230c594" providerId="ADAL" clId="{CE1A2483-E38C-48E5-BC81-7BCC41BEAE8B}" dt="2023-03-24T13:37:43.259" v="7515" actId="478"/>
          <ac:grpSpMkLst>
            <pc:docMk/>
            <pc:sldMk cId="3042634148" sldId="281"/>
            <ac:grpSpMk id="2" creationId="{67F3DB62-8ACD-0F47-2790-041A8C3C3A76}"/>
          </ac:grpSpMkLst>
        </pc:grpChg>
        <pc:grpChg chg="add del mod">
          <ac:chgData name="Nino Philip Ramones" userId="1068934f-e3b4-4e88-ba23-4cb57230c594" providerId="ADAL" clId="{CE1A2483-E38C-48E5-BC81-7BCC41BEAE8B}" dt="2023-03-25T10:11:48.631" v="10004" actId="478"/>
          <ac:grpSpMkLst>
            <pc:docMk/>
            <pc:sldMk cId="3042634148" sldId="281"/>
            <ac:grpSpMk id="7" creationId="{9FE7345E-CBAE-78B7-7B2F-43711CAB67F7}"/>
          </ac:grpSpMkLst>
        </pc:grpChg>
        <pc:cxnChg chg="mod">
          <ac:chgData name="Nino Philip Ramones" userId="1068934f-e3b4-4e88-ba23-4cb57230c594" providerId="ADAL" clId="{CE1A2483-E38C-48E5-BC81-7BCC41BEAE8B}" dt="2023-03-25T10:11:49.214" v="10005"/>
          <ac:cxnSpMkLst>
            <pc:docMk/>
            <pc:sldMk cId="3042634148" sldId="281"/>
            <ac:cxnSpMk id="3" creationId="{0F1CEC05-C38A-9121-8BDD-3E9E18D392B2}"/>
          </ac:cxnSpMkLst>
        </pc:cxnChg>
        <pc:cxnChg chg="mod">
          <ac:chgData name="Nino Philip Ramones" userId="1068934f-e3b4-4e88-ba23-4cb57230c594" providerId="ADAL" clId="{CE1A2483-E38C-48E5-BC81-7BCC41BEAE8B}" dt="2023-03-24T13:37:43.736" v="7516"/>
          <ac:cxnSpMkLst>
            <pc:docMk/>
            <pc:sldMk cId="3042634148" sldId="281"/>
            <ac:cxnSpMk id="9" creationId="{FB6A24D1-AF6B-697E-21C8-EF8AD9658E6A}"/>
          </ac:cxnSpMkLst>
        </pc:cxnChg>
      </pc:sldChg>
      <pc:sldChg chg="addSp delSp modSp mod">
        <pc:chgData name="Nino Philip Ramones" userId="1068934f-e3b4-4e88-ba23-4cb57230c594" providerId="ADAL" clId="{CE1A2483-E38C-48E5-BC81-7BCC41BEAE8B}" dt="2023-03-26T09:08:48.902" v="26868" actId="20577"/>
        <pc:sldMkLst>
          <pc:docMk/>
          <pc:sldMk cId="2124879564" sldId="282"/>
        </pc:sldMkLst>
        <pc:spChg chg="mod">
          <ac:chgData name="Nino Philip Ramones" userId="1068934f-e3b4-4e88-ba23-4cb57230c594" providerId="ADAL" clId="{CE1A2483-E38C-48E5-BC81-7BCC41BEAE8B}" dt="2023-03-26T09:08:48.902" v="26868" actId="20577"/>
          <ac:spMkLst>
            <pc:docMk/>
            <pc:sldMk cId="2124879564" sldId="282"/>
            <ac:spMk id="6" creationId="{1C139C71-43D8-DA15-F46A-8598CDF1F78A}"/>
          </ac:spMkLst>
        </pc:spChg>
        <pc:spChg chg="mod">
          <ac:chgData name="Nino Philip Ramones" userId="1068934f-e3b4-4e88-ba23-4cb57230c594" providerId="ADAL" clId="{CE1A2483-E38C-48E5-BC81-7BCC41BEAE8B}" dt="2023-03-26T09:07:37.555" v="26847" actId="20577"/>
          <ac:spMkLst>
            <pc:docMk/>
            <pc:sldMk cId="2124879564" sldId="282"/>
            <ac:spMk id="7" creationId="{371E6B4D-82A7-5E51-F870-CD5CB44F69BE}"/>
          </ac:spMkLst>
        </pc:spChg>
        <pc:spChg chg="mod">
          <ac:chgData name="Nino Philip Ramones" userId="1068934f-e3b4-4e88-ba23-4cb57230c594" providerId="ADAL" clId="{CE1A2483-E38C-48E5-BC81-7BCC41BEAE8B}" dt="2023-03-26T09:07:13.709" v="26837" actId="20577"/>
          <ac:spMkLst>
            <pc:docMk/>
            <pc:sldMk cId="2124879564" sldId="282"/>
            <ac:spMk id="9" creationId="{5A8CE56E-616D-7AEA-3FD6-3C2C4ED2E77D}"/>
          </ac:spMkLst>
        </pc:spChg>
        <pc:spChg chg="del mod">
          <ac:chgData name="Nino Philip Ramones" userId="1068934f-e3b4-4e88-ba23-4cb57230c594" providerId="ADAL" clId="{CE1A2483-E38C-48E5-BC81-7BCC41BEAE8B}" dt="2023-03-26T09:07:25.179" v="26838" actId="478"/>
          <ac:spMkLst>
            <pc:docMk/>
            <pc:sldMk cId="2124879564" sldId="282"/>
            <ac:spMk id="15" creationId="{B7016611-C19B-F981-0493-1C1AAFFC517B}"/>
          </ac:spMkLst>
        </pc:spChg>
        <pc:spChg chg="del mod">
          <ac:chgData name="Nino Philip Ramones" userId="1068934f-e3b4-4e88-ba23-4cb57230c594" providerId="ADAL" clId="{CE1A2483-E38C-48E5-BC81-7BCC41BEAE8B}" dt="2023-03-26T09:07:25.179" v="26838" actId="478"/>
          <ac:spMkLst>
            <pc:docMk/>
            <pc:sldMk cId="2124879564" sldId="282"/>
            <ac:spMk id="16" creationId="{93640B3D-36FC-1768-2FB8-1BFEB1323F57}"/>
          </ac:spMkLst>
        </pc:spChg>
        <pc:spChg chg="mod">
          <ac:chgData name="Nino Philip Ramones" userId="1068934f-e3b4-4e88-ba23-4cb57230c594" providerId="ADAL" clId="{CE1A2483-E38C-48E5-BC81-7BCC41BEAE8B}" dt="2023-03-26T09:04:43.815" v="26736"/>
          <ac:spMkLst>
            <pc:docMk/>
            <pc:sldMk cId="2124879564" sldId="282"/>
            <ac:spMk id="19" creationId="{42596169-A103-C299-668D-A43D2FBAA062}"/>
          </ac:spMkLst>
        </pc:spChg>
        <pc:spChg chg="mod">
          <ac:chgData name="Nino Philip Ramones" userId="1068934f-e3b4-4e88-ba23-4cb57230c594" providerId="ADAL" clId="{CE1A2483-E38C-48E5-BC81-7BCC41BEAE8B}" dt="2023-03-26T09:04:43.815" v="26736"/>
          <ac:spMkLst>
            <pc:docMk/>
            <pc:sldMk cId="2124879564" sldId="282"/>
            <ac:spMk id="20" creationId="{783B1446-128E-E52A-4386-5BFAF935DC3A}"/>
          </ac:spMkLst>
        </pc:spChg>
        <pc:grpChg chg="del">
          <ac:chgData name="Nino Philip Ramones" userId="1068934f-e3b4-4e88-ba23-4cb57230c594" providerId="ADAL" clId="{CE1A2483-E38C-48E5-BC81-7BCC41BEAE8B}" dt="2023-03-26T09:04:43.109" v="26735" actId="478"/>
          <ac:grpSpMkLst>
            <pc:docMk/>
            <pc:sldMk cId="2124879564" sldId="282"/>
            <ac:grpSpMk id="2" creationId="{67F3DB62-8ACD-0F47-2790-041A8C3C3A76}"/>
          </ac:grpSpMkLst>
        </pc:grpChg>
        <pc:grpChg chg="add mod">
          <ac:chgData name="Nino Philip Ramones" userId="1068934f-e3b4-4e88-ba23-4cb57230c594" providerId="ADAL" clId="{CE1A2483-E38C-48E5-BC81-7BCC41BEAE8B}" dt="2023-03-26T09:04:43.815" v="26736"/>
          <ac:grpSpMkLst>
            <pc:docMk/>
            <pc:sldMk cId="2124879564" sldId="282"/>
            <ac:grpSpMk id="17" creationId="{BFFA929E-84CD-1FBE-F02F-C2D7746FEE95}"/>
          </ac:grpSpMkLst>
        </pc:grpChg>
        <pc:cxnChg chg="mod">
          <ac:chgData name="Nino Philip Ramones" userId="1068934f-e3b4-4e88-ba23-4cb57230c594" providerId="ADAL" clId="{CE1A2483-E38C-48E5-BC81-7BCC41BEAE8B}" dt="2023-03-26T09:04:43.815" v="26736"/>
          <ac:cxnSpMkLst>
            <pc:docMk/>
            <pc:sldMk cId="2124879564" sldId="282"/>
            <ac:cxnSpMk id="18" creationId="{D97361BA-92AF-0C76-2AC2-3358D1E0F988}"/>
          </ac:cxnSpMkLst>
        </pc:cxnChg>
      </pc:sldChg>
      <pc:sldChg chg="addSp delSp modSp add mod">
        <pc:chgData name="Nino Philip Ramones" userId="1068934f-e3b4-4e88-ba23-4cb57230c594" providerId="ADAL" clId="{CE1A2483-E38C-48E5-BC81-7BCC41BEAE8B}" dt="2023-03-26T02:26:02.846" v="13035" actId="6549"/>
        <pc:sldMkLst>
          <pc:docMk/>
          <pc:sldMk cId="1195419599" sldId="283"/>
        </pc:sldMkLst>
        <pc:spChg chg="mod">
          <ac:chgData name="Nino Philip Ramones" userId="1068934f-e3b4-4e88-ba23-4cb57230c594" providerId="ADAL" clId="{CE1A2483-E38C-48E5-BC81-7BCC41BEAE8B}" dt="2023-03-26T02:26:02.846" v="13035" actId="6549"/>
          <ac:spMkLst>
            <pc:docMk/>
            <pc:sldMk cId="1195419599" sldId="283"/>
            <ac:spMk id="6" creationId="{1C139C71-43D8-DA15-F46A-8598CDF1F78A}"/>
          </ac:spMkLst>
        </pc:spChg>
        <pc:spChg chg="del">
          <ac:chgData name="Nino Philip Ramones" userId="1068934f-e3b4-4e88-ba23-4cb57230c594" providerId="ADAL" clId="{CE1A2483-E38C-48E5-BC81-7BCC41BEAE8B}" dt="2023-03-24T06:49:12.478" v="2011" actId="478"/>
          <ac:spMkLst>
            <pc:docMk/>
            <pc:sldMk cId="1195419599" sldId="283"/>
            <ac:spMk id="7" creationId="{6F2A02D8-D1DC-4B6B-4563-8D195DDC3A52}"/>
          </ac:spMkLst>
        </pc:spChg>
        <pc:spChg chg="mod">
          <ac:chgData name="Nino Philip Ramones" userId="1068934f-e3b4-4e88-ba23-4cb57230c594" providerId="ADAL" clId="{CE1A2483-E38C-48E5-BC81-7BCC41BEAE8B}" dt="2023-03-24T10:28:14.767" v="4060" actId="1076"/>
          <ac:spMkLst>
            <pc:docMk/>
            <pc:sldMk cId="1195419599" sldId="283"/>
            <ac:spMk id="8" creationId="{32B64BE8-E37B-9676-4EB5-17CAABB97627}"/>
          </ac:spMkLst>
        </pc:spChg>
        <pc:spChg chg="add mod">
          <ac:chgData name="Nino Philip Ramones" userId="1068934f-e3b4-4e88-ba23-4cb57230c594" providerId="ADAL" clId="{CE1A2483-E38C-48E5-BC81-7BCC41BEAE8B}" dt="2023-03-26T02:25:37.315" v="13034" actId="14100"/>
          <ac:spMkLst>
            <pc:docMk/>
            <pc:sldMk cId="1195419599" sldId="283"/>
            <ac:spMk id="19" creationId="{595C8069-4FD3-1605-88CE-F6979A3F5081}"/>
          </ac:spMkLst>
        </pc:spChg>
        <pc:spChg chg="add del mod">
          <ac:chgData name="Nino Philip Ramones" userId="1068934f-e3b4-4e88-ba23-4cb57230c594" providerId="ADAL" clId="{CE1A2483-E38C-48E5-BC81-7BCC41BEAE8B}" dt="2023-03-24T11:05:20.604" v="5525" actId="478"/>
          <ac:spMkLst>
            <pc:docMk/>
            <pc:sldMk cId="1195419599" sldId="283"/>
            <ac:spMk id="20" creationId="{B5DB1066-D46E-8E57-AAF6-B4A38A6960CE}"/>
          </ac:spMkLst>
        </pc:spChg>
        <pc:spChg chg="add mod">
          <ac:chgData name="Nino Philip Ramones" userId="1068934f-e3b4-4e88-ba23-4cb57230c594" providerId="ADAL" clId="{CE1A2483-E38C-48E5-BC81-7BCC41BEAE8B}" dt="2023-03-26T01:33:36.599" v="12433" actId="6549"/>
          <ac:spMkLst>
            <pc:docMk/>
            <pc:sldMk cId="1195419599" sldId="283"/>
            <ac:spMk id="22" creationId="{23A03D95-62C3-EB9B-0FA8-EE8A8F46A45B}"/>
          </ac:spMkLst>
        </pc:spChg>
        <pc:spChg chg="mod">
          <ac:chgData name="Nino Philip Ramones" userId="1068934f-e3b4-4e88-ba23-4cb57230c594" providerId="ADAL" clId="{CE1A2483-E38C-48E5-BC81-7BCC41BEAE8B}" dt="2023-03-24T13:37:34.195" v="7512"/>
          <ac:spMkLst>
            <pc:docMk/>
            <pc:sldMk cId="1195419599" sldId="283"/>
            <ac:spMk id="25" creationId="{9E7AB0F3-07E1-D71F-696D-F1D11D0D61CE}"/>
          </ac:spMkLst>
        </pc:spChg>
        <pc:spChg chg="mod">
          <ac:chgData name="Nino Philip Ramones" userId="1068934f-e3b4-4e88-ba23-4cb57230c594" providerId="ADAL" clId="{CE1A2483-E38C-48E5-BC81-7BCC41BEAE8B}" dt="2023-03-24T13:37:34.195" v="7512"/>
          <ac:spMkLst>
            <pc:docMk/>
            <pc:sldMk cId="1195419599" sldId="283"/>
            <ac:spMk id="26" creationId="{043F5DF6-E7D2-DD1D-4196-5BB51C338B63}"/>
          </ac:spMkLst>
        </pc:spChg>
        <pc:grpChg chg="del">
          <ac:chgData name="Nino Philip Ramones" userId="1068934f-e3b4-4e88-ba23-4cb57230c594" providerId="ADAL" clId="{CE1A2483-E38C-48E5-BC81-7BCC41BEAE8B}" dt="2023-03-24T13:37:33.674" v="7511" actId="478"/>
          <ac:grpSpMkLst>
            <pc:docMk/>
            <pc:sldMk cId="1195419599" sldId="283"/>
            <ac:grpSpMk id="2" creationId="{67F3DB62-8ACD-0F47-2790-041A8C3C3A76}"/>
          </ac:grpSpMkLst>
        </pc:grpChg>
        <pc:grpChg chg="add mod">
          <ac:chgData name="Nino Philip Ramones" userId="1068934f-e3b4-4e88-ba23-4cb57230c594" providerId="ADAL" clId="{CE1A2483-E38C-48E5-BC81-7BCC41BEAE8B}" dt="2023-03-24T10:36:42.828" v="4072" actId="1076"/>
          <ac:grpSpMkLst>
            <pc:docMk/>
            <pc:sldMk cId="1195419599" sldId="283"/>
            <ac:grpSpMk id="18" creationId="{468619EB-5F72-0578-B566-9615FF705FBA}"/>
          </ac:grpSpMkLst>
        </pc:grpChg>
        <pc:grpChg chg="del">
          <ac:chgData name="Nino Philip Ramones" userId="1068934f-e3b4-4e88-ba23-4cb57230c594" providerId="ADAL" clId="{CE1A2483-E38C-48E5-BC81-7BCC41BEAE8B}" dt="2023-03-24T06:49:10.243" v="2010" actId="478"/>
          <ac:grpSpMkLst>
            <pc:docMk/>
            <pc:sldMk cId="1195419599" sldId="283"/>
            <ac:grpSpMk id="21" creationId="{3C28B22B-1312-4FEA-5511-77F6A8B00F01}"/>
          </ac:grpSpMkLst>
        </pc:grpChg>
        <pc:grpChg chg="add mod">
          <ac:chgData name="Nino Philip Ramones" userId="1068934f-e3b4-4e88-ba23-4cb57230c594" providerId="ADAL" clId="{CE1A2483-E38C-48E5-BC81-7BCC41BEAE8B}" dt="2023-03-24T13:37:34.195" v="7512"/>
          <ac:grpSpMkLst>
            <pc:docMk/>
            <pc:sldMk cId="1195419599" sldId="283"/>
            <ac:grpSpMk id="23" creationId="{549B3123-B396-A250-DC98-E1EC3957F1F1}"/>
          </ac:grpSpMkLst>
        </pc:grpChg>
        <pc:picChg chg="add mod">
          <ac:chgData name="Nino Philip Ramones" userId="1068934f-e3b4-4e88-ba23-4cb57230c594" providerId="ADAL" clId="{CE1A2483-E38C-48E5-BC81-7BCC41BEAE8B}" dt="2023-03-25T10:17:59.360" v="10117" actId="167"/>
          <ac:picMkLst>
            <pc:docMk/>
            <pc:sldMk cId="1195419599" sldId="283"/>
            <ac:picMk id="2" creationId="{B6D68474-58FF-A2C4-53B9-436435CC8BD6}"/>
          </ac:picMkLst>
        </pc:picChg>
        <pc:picChg chg="add mod modCrop">
          <ac:chgData name="Nino Philip Ramones" userId="1068934f-e3b4-4e88-ba23-4cb57230c594" providerId="ADAL" clId="{CE1A2483-E38C-48E5-BC81-7BCC41BEAE8B}" dt="2023-03-24T10:27:36.454" v="4046" actId="465"/>
          <ac:picMkLst>
            <pc:docMk/>
            <pc:sldMk cId="1195419599" sldId="283"/>
            <ac:picMk id="11" creationId="{8D5AF87B-2EBD-BFB1-713D-3DB329C0C991}"/>
          </ac:picMkLst>
        </pc:picChg>
        <pc:picChg chg="add mod modCrop">
          <ac:chgData name="Nino Philip Ramones" userId="1068934f-e3b4-4e88-ba23-4cb57230c594" providerId="ADAL" clId="{CE1A2483-E38C-48E5-BC81-7BCC41BEAE8B}" dt="2023-03-24T10:27:26.027" v="4045" actId="1036"/>
          <ac:picMkLst>
            <pc:docMk/>
            <pc:sldMk cId="1195419599" sldId="283"/>
            <ac:picMk id="13" creationId="{7609DC41-D66D-E777-69D4-0DEE2750DF85}"/>
          </ac:picMkLst>
        </pc:picChg>
        <pc:picChg chg="add mod modCrop">
          <ac:chgData name="Nino Philip Ramones" userId="1068934f-e3b4-4e88-ba23-4cb57230c594" providerId="ADAL" clId="{CE1A2483-E38C-48E5-BC81-7BCC41BEAE8B}" dt="2023-03-24T10:26:03.330" v="4036" actId="164"/>
          <ac:picMkLst>
            <pc:docMk/>
            <pc:sldMk cId="1195419599" sldId="283"/>
            <ac:picMk id="17" creationId="{A4E064A0-B6A4-6BF3-AEFF-0AD17F63FBB6}"/>
          </ac:picMkLst>
        </pc:picChg>
        <pc:picChg chg="add del mod">
          <ac:chgData name="Nino Philip Ramones" userId="1068934f-e3b4-4e88-ba23-4cb57230c594" providerId="ADAL" clId="{CE1A2483-E38C-48E5-BC81-7BCC41BEAE8B}" dt="2023-03-25T10:18:01.820" v="10118" actId="478"/>
          <ac:picMkLst>
            <pc:docMk/>
            <pc:sldMk cId="1195419599" sldId="283"/>
            <ac:picMk id="2050" creationId="{FE5D3419-CBCC-E3CE-0834-5E0B343A6275}"/>
          </ac:picMkLst>
        </pc:picChg>
        <pc:cxnChg chg="mod">
          <ac:chgData name="Nino Philip Ramones" userId="1068934f-e3b4-4e88-ba23-4cb57230c594" providerId="ADAL" clId="{CE1A2483-E38C-48E5-BC81-7BCC41BEAE8B}" dt="2023-03-24T13:37:34.195" v="7512"/>
          <ac:cxnSpMkLst>
            <pc:docMk/>
            <pc:sldMk cId="1195419599" sldId="283"/>
            <ac:cxnSpMk id="24" creationId="{945B1D10-93B8-489F-AEF8-8EFC0AD8DA53}"/>
          </ac:cxnSpMkLst>
        </pc:cxnChg>
      </pc:sldChg>
      <pc:sldChg chg="addSp delSp modSp add mod ord">
        <pc:chgData name="Nino Philip Ramones" userId="1068934f-e3b4-4e88-ba23-4cb57230c594" providerId="ADAL" clId="{CE1A2483-E38C-48E5-BC81-7BCC41BEAE8B}" dt="2023-03-26T07:45:38.566" v="21870" actId="1035"/>
        <pc:sldMkLst>
          <pc:docMk/>
          <pc:sldMk cId="3736050571" sldId="284"/>
        </pc:sldMkLst>
        <pc:spChg chg="mod">
          <ac:chgData name="Nino Philip Ramones" userId="1068934f-e3b4-4e88-ba23-4cb57230c594" providerId="ADAL" clId="{CE1A2483-E38C-48E5-BC81-7BCC41BEAE8B}" dt="2023-03-24T11:57:58.520" v="5801" actId="1035"/>
          <ac:spMkLst>
            <pc:docMk/>
            <pc:sldMk cId="3736050571" sldId="284"/>
            <ac:spMk id="6" creationId="{1C139C71-43D8-DA15-F46A-8598CDF1F78A}"/>
          </ac:spMkLst>
        </pc:spChg>
        <pc:spChg chg="add mod">
          <ac:chgData name="Nino Philip Ramones" userId="1068934f-e3b4-4e88-ba23-4cb57230c594" providerId="ADAL" clId="{CE1A2483-E38C-48E5-BC81-7BCC41BEAE8B}" dt="2023-03-24T13:38:41.128" v="7582" actId="20577"/>
          <ac:spMkLst>
            <pc:docMk/>
            <pc:sldMk cId="3736050571" sldId="284"/>
            <ac:spMk id="7" creationId="{C0D13422-DCD1-D85A-4698-5D246F768AB4}"/>
          </ac:spMkLst>
        </pc:spChg>
        <pc:spChg chg="mod">
          <ac:chgData name="Nino Philip Ramones" userId="1068934f-e3b4-4e88-ba23-4cb57230c594" providerId="ADAL" clId="{CE1A2483-E38C-48E5-BC81-7BCC41BEAE8B}" dt="2023-03-24T11:58:20.415" v="5813" actId="20577"/>
          <ac:spMkLst>
            <pc:docMk/>
            <pc:sldMk cId="3736050571" sldId="284"/>
            <ac:spMk id="8" creationId="{32B64BE8-E37B-9676-4EB5-17CAABB97627}"/>
          </ac:spMkLst>
        </pc:spChg>
        <pc:spChg chg="add del mod">
          <ac:chgData name="Nino Philip Ramones" userId="1068934f-e3b4-4e88-ba23-4cb57230c594" providerId="ADAL" clId="{CE1A2483-E38C-48E5-BC81-7BCC41BEAE8B}" dt="2023-03-24T10:17:20.825" v="3853" actId="478"/>
          <ac:spMkLst>
            <pc:docMk/>
            <pc:sldMk cId="3736050571" sldId="284"/>
            <ac:spMk id="9" creationId="{F674F0A4-D090-01AC-8999-18378F35D8D0}"/>
          </ac:spMkLst>
        </pc:spChg>
        <pc:spChg chg="mod">
          <ac:chgData name="Nino Philip Ramones" userId="1068934f-e3b4-4e88-ba23-4cb57230c594" providerId="ADAL" clId="{CE1A2483-E38C-48E5-BC81-7BCC41BEAE8B}" dt="2023-03-24T10:18:41.906" v="3988"/>
          <ac:spMkLst>
            <pc:docMk/>
            <pc:sldMk cId="3736050571" sldId="284"/>
            <ac:spMk id="11" creationId="{6189316F-36D4-74AF-2F4D-CA6835FCF4D1}"/>
          </ac:spMkLst>
        </pc:spChg>
        <pc:spChg chg="mod">
          <ac:chgData name="Nino Philip Ramones" userId="1068934f-e3b4-4e88-ba23-4cb57230c594" providerId="ADAL" clId="{CE1A2483-E38C-48E5-BC81-7BCC41BEAE8B}" dt="2023-03-24T10:18:41.906" v="3988"/>
          <ac:spMkLst>
            <pc:docMk/>
            <pc:sldMk cId="3736050571" sldId="284"/>
            <ac:spMk id="12" creationId="{081E5793-598E-13F1-FFC1-2E2B37B7A862}"/>
          </ac:spMkLst>
        </pc:spChg>
        <pc:spChg chg="mod">
          <ac:chgData name="Nino Philip Ramones" userId="1068934f-e3b4-4e88-ba23-4cb57230c594" providerId="ADAL" clId="{CE1A2483-E38C-48E5-BC81-7BCC41BEAE8B}" dt="2023-03-24T10:18:41.906" v="3988"/>
          <ac:spMkLst>
            <pc:docMk/>
            <pc:sldMk cId="3736050571" sldId="284"/>
            <ac:spMk id="13" creationId="{0077A9FE-2A78-C1A9-45A7-24BFB95107EB}"/>
          </ac:spMkLst>
        </pc:spChg>
        <pc:spChg chg="mod">
          <ac:chgData name="Nino Philip Ramones" userId="1068934f-e3b4-4e88-ba23-4cb57230c594" providerId="ADAL" clId="{CE1A2483-E38C-48E5-BC81-7BCC41BEAE8B}" dt="2023-03-24T10:18:41.906" v="3988"/>
          <ac:spMkLst>
            <pc:docMk/>
            <pc:sldMk cId="3736050571" sldId="284"/>
            <ac:spMk id="14" creationId="{FCD494D1-63B4-BE0A-BC53-95121561D8CA}"/>
          </ac:spMkLst>
        </pc:spChg>
        <pc:spChg chg="add del mod">
          <ac:chgData name="Nino Philip Ramones" userId="1068934f-e3b4-4e88-ba23-4cb57230c594" providerId="ADAL" clId="{CE1A2483-E38C-48E5-BC81-7BCC41BEAE8B}" dt="2023-03-24T11:57:39.667" v="5785" actId="478"/>
          <ac:spMkLst>
            <pc:docMk/>
            <pc:sldMk cId="3736050571" sldId="284"/>
            <ac:spMk id="15" creationId="{258F3AD2-BCEF-1349-6418-5EA2D43C4EFC}"/>
          </ac:spMkLst>
        </pc:spChg>
        <pc:spChg chg="mod">
          <ac:chgData name="Nino Philip Ramones" userId="1068934f-e3b4-4e88-ba23-4cb57230c594" providerId="ADAL" clId="{CE1A2483-E38C-48E5-BC81-7BCC41BEAE8B}" dt="2023-03-24T13:37:28.560" v="7510"/>
          <ac:spMkLst>
            <pc:docMk/>
            <pc:sldMk cId="3736050571" sldId="284"/>
            <ac:spMk id="18" creationId="{DE121BC2-96EF-9E14-2ACC-4B73C569E118}"/>
          </ac:spMkLst>
        </pc:spChg>
        <pc:spChg chg="mod">
          <ac:chgData name="Nino Philip Ramones" userId="1068934f-e3b4-4e88-ba23-4cb57230c594" providerId="ADAL" clId="{CE1A2483-E38C-48E5-BC81-7BCC41BEAE8B}" dt="2023-03-24T13:37:28.560" v="7510"/>
          <ac:spMkLst>
            <pc:docMk/>
            <pc:sldMk cId="3736050571" sldId="284"/>
            <ac:spMk id="19" creationId="{264C5272-7B75-A721-E1E9-42F5FF53D048}"/>
          </ac:spMkLst>
        </pc:spChg>
        <pc:grpChg chg="del">
          <ac:chgData name="Nino Philip Ramones" userId="1068934f-e3b4-4e88-ba23-4cb57230c594" providerId="ADAL" clId="{CE1A2483-E38C-48E5-BC81-7BCC41BEAE8B}" dt="2023-03-24T13:37:27.995" v="7509" actId="478"/>
          <ac:grpSpMkLst>
            <pc:docMk/>
            <pc:sldMk cId="3736050571" sldId="284"/>
            <ac:grpSpMk id="2" creationId="{67F3DB62-8ACD-0F47-2790-041A8C3C3A76}"/>
          </ac:grpSpMkLst>
        </pc:grpChg>
        <pc:grpChg chg="add mod">
          <ac:chgData name="Nino Philip Ramones" userId="1068934f-e3b4-4e88-ba23-4cb57230c594" providerId="ADAL" clId="{CE1A2483-E38C-48E5-BC81-7BCC41BEAE8B}" dt="2023-03-26T07:45:38.566" v="21870" actId="1035"/>
          <ac:grpSpMkLst>
            <pc:docMk/>
            <pc:sldMk cId="3736050571" sldId="284"/>
            <ac:grpSpMk id="10" creationId="{0C81D6C6-F733-3488-65BE-4A37C743DDDF}"/>
          </ac:grpSpMkLst>
        </pc:grpChg>
        <pc:grpChg chg="add mod">
          <ac:chgData name="Nino Philip Ramones" userId="1068934f-e3b4-4e88-ba23-4cb57230c594" providerId="ADAL" clId="{CE1A2483-E38C-48E5-BC81-7BCC41BEAE8B}" dt="2023-03-24T13:37:28.560" v="7510"/>
          <ac:grpSpMkLst>
            <pc:docMk/>
            <pc:sldMk cId="3736050571" sldId="284"/>
            <ac:grpSpMk id="16" creationId="{D9289072-D308-8A3C-C7AB-06C13C782BB3}"/>
          </ac:grpSpMkLst>
        </pc:grpChg>
        <pc:picChg chg="add mod">
          <ac:chgData name="Nino Philip Ramones" userId="1068934f-e3b4-4e88-ba23-4cb57230c594" providerId="ADAL" clId="{CE1A2483-E38C-48E5-BC81-7BCC41BEAE8B}" dt="2023-03-24T13:39:18.448" v="7584" actId="1035"/>
          <ac:picMkLst>
            <pc:docMk/>
            <pc:sldMk cId="3736050571" sldId="284"/>
            <ac:picMk id="1026" creationId="{279DC88B-F6B3-4DD7-6846-9EBFD6EBCFAC}"/>
          </ac:picMkLst>
        </pc:picChg>
        <pc:cxnChg chg="mod">
          <ac:chgData name="Nino Philip Ramones" userId="1068934f-e3b4-4e88-ba23-4cb57230c594" providerId="ADAL" clId="{CE1A2483-E38C-48E5-BC81-7BCC41BEAE8B}" dt="2023-03-24T13:37:28.560" v="7510"/>
          <ac:cxnSpMkLst>
            <pc:docMk/>
            <pc:sldMk cId="3736050571" sldId="284"/>
            <ac:cxnSpMk id="17" creationId="{97D88614-484D-65AC-B263-5D7851263D8F}"/>
          </ac:cxnSpMkLst>
        </pc:cxnChg>
      </pc:sldChg>
      <pc:sldChg chg="addSp delSp modSp add mod ord">
        <pc:chgData name="Nino Philip Ramones" userId="1068934f-e3b4-4e88-ba23-4cb57230c594" providerId="ADAL" clId="{CE1A2483-E38C-48E5-BC81-7BCC41BEAE8B}" dt="2023-03-26T02:26:31.130" v="13036" actId="1036"/>
        <pc:sldMkLst>
          <pc:docMk/>
          <pc:sldMk cId="3361120979" sldId="285"/>
        </pc:sldMkLst>
        <pc:spChg chg="mod">
          <ac:chgData name="Nino Philip Ramones" userId="1068934f-e3b4-4e88-ba23-4cb57230c594" providerId="ADAL" clId="{CE1A2483-E38C-48E5-BC81-7BCC41BEAE8B}" dt="2023-03-24T14:25:16.406" v="7689" actId="20577"/>
          <ac:spMkLst>
            <pc:docMk/>
            <pc:sldMk cId="3361120979" sldId="285"/>
            <ac:spMk id="6" creationId="{1C139C71-43D8-DA15-F46A-8598CDF1F78A}"/>
          </ac:spMkLst>
        </pc:spChg>
        <pc:spChg chg="del">
          <ac:chgData name="Nino Philip Ramones" userId="1068934f-e3b4-4e88-ba23-4cb57230c594" providerId="ADAL" clId="{CE1A2483-E38C-48E5-BC81-7BCC41BEAE8B}" dt="2023-03-24T11:24:59.880" v="5562" actId="478"/>
          <ac:spMkLst>
            <pc:docMk/>
            <pc:sldMk cId="3361120979" sldId="285"/>
            <ac:spMk id="7" creationId="{C0D13422-DCD1-D85A-4698-5D246F768AB4}"/>
          </ac:spMkLst>
        </pc:spChg>
        <pc:spChg chg="mod">
          <ac:chgData name="Nino Philip Ramones" userId="1068934f-e3b4-4e88-ba23-4cb57230c594" providerId="ADAL" clId="{CE1A2483-E38C-48E5-BC81-7BCC41BEAE8B}" dt="2023-03-24T13:09:00.425" v="6274" actId="20577"/>
          <ac:spMkLst>
            <pc:docMk/>
            <pc:sldMk cId="3361120979" sldId="285"/>
            <ac:spMk id="8" creationId="{32B64BE8-E37B-9676-4EB5-17CAABB97627}"/>
          </ac:spMkLst>
        </pc:spChg>
        <pc:spChg chg="add mod">
          <ac:chgData name="Nino Philip Ramones" userId="1068934f-e3b4-4e88-ba23-4cb57230c594" providerId="ADAL" clId="{CE1A2483-E38C-48E5-BC81-7BCC41BEAE8B}" dt="2023-03-25T10:32:31.178" v="10142" actId="20577"/>
          <ac:spMkLst>
            <pc:docMk/>
            <pc:sldMk cId="3361120979" sldId="285"/>
            <ac:spMk id="20" creationId="{71519BD6-B685-4832-F429-601E68B32B02}"/>
          </ac:spMkLst>
        </pc:spChg>
        <pc:spChg chg="add mod">
          <ac:chgData name="Nino Philip Ramones" userId="1068934f-e3b4-4e88-ba23-4cb57230c594" providerId="ADAL" clId="{CE1A2483-E38C-48E5-BC81-7BCC41BEAE8B}" dt="2023-03-26T02:26:31.130" v="13036" actId="1036"/>
          <ac:spMkLst>
            <pc:docMk/>
            <pc:sldMk cId="3361120979" sldId="285"/>
            <ac:spMk id="21" creationId="{6BCA70CC-68A2-D09B-3C52-C3C7BCFE638C}"/>
          </ac:spMkLst>
        </pc:spChg>
        <pc:spChg chg="mod">
          <ac:chgData name="Nino Philip Ramones" userId="1068934f-e3b4-4e88-ba23-4cb57230c594" providerId="ADAL" clId="{CE1A2483-E38C-48E5-BC81-7BCC41BEAE8B}" dt="2023-03-24T13:37:38.775" v="7514"/>
          <ac:spMkLst>
            <pc:docMk/>
            <pc:sldMk cId="3361120979" sldId="285"/>
            <ac:spMk id="24" creationId="{FA62F1FF-ABED-4BC9-6E59-D0634D9E1407}"/>
          </ac:spMkLst>
        </pc:spChg>
        <pc:spChg chg="mod">
          <ac:chgData name="Nino Philip Ramones" userId="1068934f-e3b4-4e88-ba23-4cb57230c594" providerId="ADAL" clId="{CE1A2483-E38C-48E5-BC81-7BCC41BEAE8B}" dt="2023-03-24T13:37:38.775" v="7514"/>
          <ac:spMkLst>
            <pc:docMk/>
            <pc:sldMk cId="3361120979" sldId="285"/>
            <ac:spMk id="25" creationId="{2E1D7EDE-7D6B-B810-372C-9BC4B4620FF9}"/>
          </ac:spMkLst>
        </pc:spChg>
        <pc:grpChg chg="del">
          <ac:chgData name="Nino Philip Ramones" userId="1068934f-e3b4-4e88-ba23-4cb57230c594" providerId="ADAL" clId="{CE1A2483-E38C-48E5-BC81-7BCC41BEAE8B}" dt="2023-03-24T13:37:38.302" v="7513" actId="478"/>
          <ac:grpSpMkLst>
            <pc:docMk/>
            <pc:sldMk cId="3361120979" sldId="285"/>
            <ac:grpSpMk id="2" creationId="{67F3DB62-8ACD-0F47-2790-041A8C3C3A76}"/>
          </ac:grpSpMkLst>
        </pc:grpChg>
        <pc:grpChg chg="del">
          <ac:chgData name="Nino Philip Ramones" userId="1068934f-e3b4-4e88-ba23-4cb57230c594" providerId="ADAL" clId="{CE1A2483-E38C-48E5-BC81-7BCC41BEAE8B}" dt="2023-03-24T11:24:59.880" v="5562" actId="478"/>
          <ac:grpSpMkLst>
            <pc:docMk/>
            <pc:sldMk cId="3361120979" sldId="285"/>
            <ac:grpSpMk id="10" creationId="{0C81D6C6-F733-3488-65BE-4A37C743DDDF}"/>
          </ac:grpSpMkLst>
        </pc:grpChg>
        <pc:grpChg chg="add mod">
          <ac:chgData name="Nino Philip Ramones" userId="1068934f-e3b4-4e88-ba23-4cb57230c594" providerId="ADAL" clId="{CE1A2483-E38C-48E5-BC81-7BCC41BEAE8B}" dt="2023-03-24T13:37:38.775" v="7514"/>
          <ac:grpSpMkLst>
            <pc:docMk/>
            <pc:sldMk cId="3361120979" sldId="285"/>
            <ac:grpSpMk id="22" creationId="{C90C2E7B-49DE-9AD8-2DD7-9B1F362237D7}"/>
          </ac:grpSpMkLst>
        </pc:grpChg>
        <pc:picChg chg="add mod modCrop">
          <ac:chgData name="Nino Philip Ramones" userId="1068934f-e3b4-4e88-ba23-4cb57230c594" providerId="ADAL" clId="{CE1A2483-E38C-48E5-BC81-7BCC41BEAE8B}" dt="2023-03-24T12:14:38.449" v="6194" actId="14100"/>
          <ac:picMkLst>
            <pc:docMk/>
            <pc:sldMk cId="3361120979" sldId="285"/>
            <ac:picMk id="15" creationId="{CB58F947-C919-5D6F-C607-D8D4EAE13F5E}"/>
          </ac:picMkLst>
        </pc:picChg>
        <pc:picChg chg="add mod modCrop">
          <ac:chgData name="Nino Philip Ramones" userId="1068934f-e3b4-4e88-ba23-4cb57230c594" providerId="ADAL" clId="{CE1A2483-E38C-48E5-BC81-7BCC41BEAE8B}" dt="2023-03-24T12:16:19.195" v="6202" actId="1076"/>
          <ac:picMkLst>
            <pc:docMk/>
            <pc:sldMk cId="3361120979" sldId="285"/>
            <ac:picMk id="17" creationId="{E89061CF-D4B1-11BA-383B-0C1803DFB5B0}"/>
          </ac:picMkLst>
        </pc:picChg>
        <pc:picChg chg="add mod modCrop">
          <ac:chgData name="Nino Philip Ramones" userId="1068934f-e3b4-4e88-ba23-4cb57230c594" providerId="ADAL" clId="{CE1A2483-E38C-48E5-BC81-7BCC41BEAE8B}" dt="2023-03-24T12:16:13.517" v="6201" actId="1076"/>
          <ac:picMkLst>
            <pc:docMk/>
            <pc:sldMk cId="3361120979" sldId="285"/>
            <ac:picMk id="19" creationId="{805D0939-829F-B065-84B1-FC361DECC4DB}"/>
          </ac:picMkLst>
        </pc:picChg>
        <pc:picChg chg="del">
          <ac:chgData name="Nino Philip Ramones" userId="1068934f-e3b4-4e88-ba23-4cb57230c594" providerId="ADAL" clId="{CE1A2483-E38C-48E5-BC81-7BCC41BEAE8B}" dt="2023-03-24T11:24:57.043" v="5561" actId="478"/>
          <ac:picMkLst>
            <pc:docMk/>
            <pc:sldMk cId="3361120979" sldId="285"/>
            <ac:picMk id="1026" creationId="{279DC88B-F6B3-4DD7-6846-9EBFD6EBCFAC}"/>
          </ac:picMkLst>
        </pc:picChg>
        <pc:cxnChg chg="mod">
          <ac:chgData name="Nino Philip Ramones" userId="1068934f-e3b4-4e88-ba23-4cb57230c594" providerId="ADAL" clId="{CE1A2483-E38C-48E5-BC81-7BCC41BEAE8B}" dt="2023-03-24T13:37:38.775" v="7514"/>
          <ac:cxnSpMkLst>
            <pc:docMk/>
            <pc:sldMk cId="3361120979" sldId="285"/>
            <ac:cxnSpMk id="23" creationId="{C9DFE760-55A6-6DC6-813A-DB63742B82B0}"/>
          </ac:cxnSpMkLst>
        </pc:cxnChg>
      </pc:sldChg>
      <pc:sldChg chg="add del">
        <pc:chgData name="Nino Philip Ramones" userId="1068934f-e3b4-4e88-ba23-4cb57230c594" providerId="ADAL" clId="{CE1A2483-E38C-48E5-BC81-7BCC41BEAE8B}" dt="2023-03-24T11:24:39.459" v="5534" actId="47"/>
        <pc:sldMkLst>
          <pc:docMk/>
          <pc:sldMk cId="3707134678" sldId="285"/>
        </pc:sldMkLst>
      </pc:sldChg>
      <pc:sldChg chg="addSp delSp modSp add mod ord">
        <pc:chgData name="Nino Philip Ramones" userId="1068934f-e3b4-4e88-ba23-4cb57230c594" providerId="ADAL" clId="{CE1A2483-E38C-48E5-BC81-7BCC41BEAE8B}" dt="2023-03-26T01:32:58.717" v="12381" actId="20577"/>
        <pc:sldMkLst>
          <pc:docMk/>
          <pc:sldMk cId="2198950249" sldId="286"/>
        </pc:sldMkLst>
        <pc:spChg chg="add mod">
          <ac:chgData name="Nino Philip Ramones" userId="1068934f-e3b4-4e88-ba23-4cb57230c594" providerId="ADAL" clId="{CE1A2483-E38C-48E5-BC81-7BCC41BEAE8B}" dt="2023-03-24T14:27:32.967" v="7719" actId="20577"/>
          <ac:spMkLst>
            <pc:docMk/>
            <pc:sldMk cId="2198950249" sldId="286"/>
            <ac:spMk id="2" creationId="{05373617-D585-BAF0-0B5B-D2CF324A4D6B}"/>
          </ac:spMkLst>
        </pc:spChg>
        <pc:spChg chg="mod">
          <ac:chgData name="Nino Philip Ramones" userId="1068934f-e3b4-4e88-ba23-4cb57230c594" providerId="ADAL" clId="{CE1A2483-E38C-48E5-BC81-7BCC41BEAE8B}" dt="2023-03-26T01:32:58.717" v="12381" actId="20577"/>
          <ac:spMkLst>
            <pc:docMk/>
            <pc:sldMk cId="2198950249" sldId="286"/>
            <ac:spMk id="6" creationId="{1C139C71-43D8-DA15-F46A-8598CDF1F78A}"/>
          </ac:spMkLst>
        </pc:spChg>
        <pc:spChg chg="del">
          <ac:chgData name="Nino Philip Ramones" userId="1068934f-e3b4-4e88-ba23-4cb57230c594" providerId="ADAL" clId="{CE1A2483-E38C-48E5-BC81-7BCC41BEAE8B}" dt="2023-03-24T14:27:25.558" v="7704" actId="478"/>
          <ac:spMkLst>
            <pc:docMk/>
            <pc:sldMk cId="2198950249" sldId="286"/>
            <ac:spMk id="8" creationId="{32B64BE8-E37B-9676-4EB5-17CAABB97627}"/>
          </ac:spMkLst>
        </pc:spChg>
        <pc:spChg chg="add mod">
          <ac:chgData name="Nino Philip Ramones" userId="1068934f-e3b4-4e88-ba23-4cb57230c594" providerId="ADAL" clId="{CE1A2483-E38C-48E5-BC81-7BCC41BEAE8B}" dt="2023-03-25T09:08:27.495" v="8657" actId="164"/>
          <ac:spMkLst>
            <pc:docMk/>
            <pc:sldMk cId="2198950249" sldId="286"/>
            <ac:spMk id="12" creationId="{A03D9DDB-0911-CCC6-289E-FE03CE9C7E57}"/>
          </ac:spMkLst>
        </pc:spChg>
        <pc:spChg chg="add del mod">
          <ac:chgData name="Nino Philip Ramones" userId="1068934f-e3b4-4e88-ba23-4cb57230c594" providerId="ADAL" clId="{CE1A2483-E38C-48E5-BC81-7BCC41BEAE8B}" dt="2023-03-25T09:11:07.362" v="8924" actId="478"/>
          <ac:spMkLst>
            <pc:docMk/>
            <pc:sldMk cId="2198950249" sldId="286"/>
            <ac:spMk id="14" creationId="{21D15DCA-E0C5-986C-875B-8895929A72DA}"/>
          </ac:spMkLst>
        </pc:spChg>
        <pc:spChg chg="del">
          <ac:chgData name="Nino Philip Ramones" userId="1068934f-e3b4-4e88-ba23-4cb57230c594" providerId="ADAL" clId="{CE1A2483-E38C-48E5-BC81-7BCC41BEAE8B}" dt="2023-03-24T14:27:05.106" v="7701" actId="478"/>
          <ac:spMkLst>
            <pc:docMk/>
            <pc:sldMk cId="2198950249" sldId="286"/>
            <ac:spMk id="19" creationId="{595C8069-4FD3-1605-88CE-F6979A3F5081}"/>
          </ac:spMkLst>
        </pc:spChg>
        <pc:spChg chg="del">
          <ac:chgData name="Nino Philip Ramones" userId="1068934f-e3b4-4e88-ba23-4cb57230c594" providerId="ADAL" clId="{CE1A2483-E38C-48E5-BC81-7BCC41BEAE8B}" dt="2023-03-24T14:27:08.527" v="7702" actId="478"/>
          <ac:spMkLst>
            <pc:docMk/>
            <pc:sldMk cId="2198950249" sldId="286"/>
            <ac:spMk id="22" creationId="{23A03D95-62C3-EB9B-0FA8-EE8A8F46A45B}"/>
          </ac:spMkLst>
        </pc:spChg>
        <pc:grpChg chg="add mod">
          <ac:chgData name="Nino Philip Ramones" userId="1068934f-e3b4-4e88-ba23-4cb57230c594" providerId="ADAL" clId="{CE1A2483-E38C-48E5-BC81-7BCC41BEAE8B}" dt="2023-03-25T09:11:15.461" v="8936" actId="1035"/>
          <ac:grpSpMkLst>
            <pc:docMk/>
            <pc:sldMk cId="2198950249" sldId="286"/>
            <ac:grpSpMk id="15" creationId="{C25BAF9D-648B-5DF1-5DA2-51603A64AE61}"/>
          </ac:grpSpMkLst>
        </pc:grpChg>
        <pc:grpChg chg="del">
          <ac:chgData name="Nino Philip Ramones" userId="1068934f-e3b4-4e88-ba23-4cb57230c594" providerId="ADAL" clId="{CE1A2483-E38C-48E5-BC81-7BCC41BEAE8B}" dt="2023-03-24T14:27:05.106" v="7701" actId="478"/>
          <ac:grpSpMkLst>
            <pc:docMk/>
            <pc:sldMk cId="2198950249" sldId="286"/>
            <ac:grpSpMk id="18" creationId="{468619EB-5F72-0578-B566-9615FF705FBA}"/>
          </ac:grpSpMkLst>
        </pc:grpChg>
        <pc:picChg chg="add mod modCrop">
          <ac:chgData name="Nino Philip Ramones" userId="1068934f-e3b4-4e88-ba23-4cb57230c594" providerId="ADAL" clId="{CE1A2483-E38C-48E5-BC81-7BCC41BEAE8B}" dt="2023-03-25T09:08:27.495" v="8657" actId="164"/>
          <ac:picMkLst>
            <pc:docMk/>
            <pc:sldMk cId="2198950249" sldId="286"/>
            <ac:picMk id="4" creationId="{FA791576-C960-D6DC-035D-DFE9D8716961}"/>
          </ac:picMkLst>
        </pc:picChg>
        <pc:picChg chg="add mod modCrop">
          <ac:chgData name="Nino Philip Ramones" userId="1068934f-e3b4-4e88-ba23-4cb57230c594" providerId="ADAL" clId="{CE1A2483-E38C-48E5-BC81-7BCC41BEAE8B}" dt="2023-03-25T09:08:27.495" v="8657" actId="164"/>
          <ac:picMkLst>
            <pc:docMk/>
            <pc:sldMk cId="2198950249" sldId="286"/>
            <ac:picMk id="7" creationId="{9009E13D-25E9-0ED3-F1FB-B871F2C29CBF}"/>
          </ac:picMkLst>
        </pc:picChg>
        <pc:picChg chg="add mod modCrop">
          <ac:chgData name="Nino Philip Ramones" userId="1068934f-e3b4-4e88-ba23-4cb57230c594" providerId="ADAL" clId="{CE1A2483-E38C-48E5-BC81-7BCC41BEAE8B}" dt="2023-03-25T09:08:27.495" v="8657" actId="164"/>
          <ac:picMkLst>
            <pc:docMk/>
            <pc:sldMk cId="2198950249" sldId="286"/>
            <ac:picMk id="10" creationId="{6209A5CC-FDB7-6171-F00E-96122C493CE4}"/>
          </ac:picMkLst>
        </pc:picChg>
        <pc:picChg chg="del">
          <ac:chgData name="Nino Philip Ramones" userId="1068934f-e3b4-4e88-ba23-4cb57230c594" providerId="ADAL" clId="{CE1A2483-E38C-48E5-BC81-7BCC41BEAE8B}" dt="2023-03-24T14:27:08.527" v="7702" actId="478"/>
          <ac:picMkLst>
            <pc:docMk/>
            <pc:sldMk cId="2198950249" sldId="286"/>
            <ac:picMk id="2050" creationId="{FE5D3419-CBCC-E3CE-0834-5E0B343A6275}"/>
          </ac:picMkLst>
        </pc:picChg>
      </pc:sldChg>
      <pc:sldChg chg="addSp delSp modSp add mod">
        <pc:chgData name="Nino Philip Ramones" userId="1068934f-e3b4-4e88-ba23-4cb57230c594" providerId="ADAL" clId="{CE1A2483-E38C-48E5-BC81-7BCC41BEAE8B}" dt="2023-03-26T07:45:18.112" v="21869" actId="1076"/>
        <pc:sldMkLst>
          <pc:docMk/>
          <pc:sldMk cId="2964066685" sldId="287"/>
        </pc:sldMkLst>
        <pc:spChg chg="mod">
          <ac:chgData name="Nino Philip Ramones" userId="1068934f-e3b4-4e88-ba23-4cb57230c594" providerId="ADAL" clId="{CE1A2483-E38C-48E5-BC81-7BCC41BEAE8B}" dt="2023-03-25T09:55:51.082" v="9130" actId="20577"/>
          <ac:spMkLst>
            <pc:docMk/>
            <pc:sldMk cId="2964066685" sldId="287"/>
            <ac:spMk id="2" creationId="{05373617-D585-BAF0-0B5B-D2CF324A4D6B}"/>
          </ac:spMkLst>
        </pc:spChg>
        <pc:spChg chg="add del mod">
          <ac:chgData name="Nino Philip Ramones" userId="1068934f-e3b4-4e88-ba23-4cb57230c594" providerId="ADAL" clId="{CE1A2483-E38C-48E5-BC81-7BCC41BEAE8B}" dt="2023-03-25T10:11:25.755" v="10003" actId="20577"/>
          <ac:spMkLst>
            <pc:docMk/>
            <pc:sldMk cId="2964066685" sldId="287"/>
            <ac:spMk id="6" creationId="{1C139C71-43D8-DA15-F46A-8598CDF1F78A}"/>
          </ac:spMkLst>
        </pc:spChg>
        <pc:spChg chg="mod topLvl">
          <ac:chgData name="Nino Philip Ramones" userId="1068934f-e3b4-4e88-ba23-4cb57230c594" providerId="ADAL" clId="{CE1A2483-E38C-48E5-BC81-7BCC41BEAE8B}" dt="2023-03-25T10:13:23.457" v="10014" actId="20577"/>
          <ac:spMkLst>
            <pc:docMk/>
            <pc:sldMk cId="2964066685" sldId="287"/>
            <ac:spMk id="12" creationId="{A03D9DDB-0911-CCC6-289E-FE03CE9C7E57}"/>
          </ac:spMkLst>
        </pc:spChg>
        <pc:spChg chg="add del mod">
          <ac:chgData name="Nino Philip Ramones" userId="1068934f-e3b4-4e88-ba23-4cb57230c594" providerId="ADAL" clId="{CE1A2483-E38C-48E5-BC81-7BCC41BEAE8B}" dt="2023-03-25T10:08:39.451" v="9964" actId="478"/>
          <ac:spMkLst>
            <pc:docMk/>
            <pc:sldMk cId="2964066685" sldId="287"/>
            <ac:spMk id="14" creationId="{CF313EB5-3183-30EC-90B8-3B965AA985CB}"/>
          </ac:spMkLst>
        </pc:spChg>
        <pc:spChg chg="add mod">
          <ac:chgData name="Nino Philip Ramones" userId="1068934f-e3b4-4e88-ba23-4cb57230c594" providerId="ADAL" clId="{CE1A2483-E38C-48E5-BC81-7BCC41BEAE8B}" dt="2023-03-26T01:24:24.207" v="12166" actId="1035"/>
          <ac:spMkLst>
            <pc:docMk/>
            <pc:sldMk cId="2964066685" sldId="287"/>
            <ac:spMk id="16" creationId="{B9691CAE-C393-DAEA-4FF9-5454469604B3}"/>
          </ac:spMkLst>
        </pc:spChg>
        <pc:spChg chg="mod">
          <ac:chgData name="Nino Philip Ramones" userId="1068934f-e3b4-4e88-ba23-4cb57230c594" providerId="ADAL" clId="{CE1A2483-E38C-48E5-BC81-7BCC41BEAE8B}" dt="2023-03-26T07:44:54.419" v="21864"/>
          <ac:spMkLst>
            <pc:docMk/>
            <pc:sldMk cId="2964066685" sldId="287"/>
            <ac:spMk id="18" creationId="{CB38203D-2FB3-4A7C-0B6A-9ABDFB1D3957}"/>
          </ac:spMkLst>
        </pc:spChg>
        <pc:spChg chg="mod">
          <ac:chgData name="Nino Philip Ramones" userId="1068934f-e3b4-4e88-ba23-4cb57230c594" providerId="ADAL" clId="{CE1A2483-E38C-48E5-BC81-7BCC41BEAE8B}" dt="2023-03-26T07:44:54.419" v="21864"/>
          <ac:spMkLst>
            <pc:docMk/>
            <pc:sldMk cId="2964066685" sldId="287"/>
            <ac:spMk id="19" creationId="{C9B24A16-8630-1353-F1E1-CEE5F73545AA}"/>
          </ac:spMkLst>
        </pc:spChg>
        <pc:spChg chg="mod">
          <ac:chgData name="Nino Philip Ramones" userId="1068934f-e3b4-4e88-ba23-4cb57230c594" providerId="ADAL" clId="{CE1A2483-E38C-48E5-BC81-7BCC41BEAE8B}" dt="2023-03-26T07:44:54.419" v="21864"/>
          <ac:spMkLst>
            <pc:docMk/>
            <pc:sldMk cId="2964066685" sldId="287"/>
            <ac:spMk id="20" creationId="{2DA08AFC-6BC8-99C1-0855-DA8A63764A1A}"/>
          </ac:spMkLst>
        </pc:spChg>
        <pc:spChg chg="mod">
          <ac:chgData name="Nino Philip Ramones" userId="1068934f-e3b4-4e88-ba23-4cb57230c594" providerId="ADAL" clId="{CE1A2483-E38C-48E5-BC81-7BCC41BEAE8B}" dt="2023-03-26T07:44:54.419" v="21864"/>
          <ac:spMkLst>
            <pc:docMk/>
            <pc:sldMk cId="2964066685" sldId="287"/>
            <ac:spMk id="21" creationId="{CB3D7E9E-D779-F5AA-015F-6F1DEA0B38C5}"/>
          </ac:spMkLst>
        </pc:spChg>
        <pc:grpChg chg="del">
          <ac:chgData name="Nino Philip Ramones" userId="1068934f-e3b4-4e88-ba23-4cb57230c594" providerId="ADAL" clId="{CE1A2483-E38C-48E5-BC81-7BCC41BEAE8B}" dt="2023-03-25T09:55:58.188" v="9131" actId="165"/>
          <ac:grpSpMkLst>
            <pc:docMk/>
            <pc:sldMk cId="2964066685" sldId="287"/>
            <ac:grpSpMk id="15" creationId="{C25BAF9D-648B-5DF1-5DA2-51603A64AE61}"/>
          </ac:grpSpMkLst>
        </pc:grpChg>
        <pc:grpChg chg="add mod">
          <ac:chgData name="Nino Philip Ramones" userId="1068934f-e3b4-4e88-ba23-4cb57230c594" providerId="ADAL" clId="{CE1A2483-E38C-48E5-BC81-7BCC41BEAE8B}" dt="2023-03-26T07:45:18.112" v="21869" actId="1076"/>
          <ac:grpSpMkLst>
            <pc:docMk/>
            <pc:sldMk cId="2964066685" sldId="287"/>
            <ac:grpSpMk id="17" creationId="{B6DFC349-B4C9-2ED6-A03A-C017B60593C4}"/>
          </ac:grpSpMkLst>
        </pc:grpChg>
        <pc:picChg chg="del mod topLvl">
          <ac:chgData name="Nino Philip Ramones" userId="1068934f-e3b4-4e88-ba23-4cb57230c594" providerId="ADAL" clId="{CE1A2483-E38C-48E5-BC81-7BCC41BEAE8B}" dt="2023-03-25T09:58:56.176" v="9175" actId="478"/>
          <ac:picMkLst>
            <pc:docMk/>
            <pc:sldMk cId="2964066685" sldId="287"/>
            <ac:picMk id="4" creationId="{FA791576-C960-D6DC-035D-DFE9D8716961}"/>
          </ac:picMkLst>
        </pc:picChg>
        <pc:picChg chg="add mod ord modCrop">
          <ac:chgData name="Nino Philip Ramones" userId="1068934f-e3b4-4e88-ba23-4cb57230c594" providerId="ADAL" clId="{CE1A2483-E38C-48E5-BC81-7BCC41BEAE8B}" dt="2023-03-25T09:58:53.361" v="9174" actId="167"/>
          <ac:picMkLst>
            <pc:docMk/>
            <pc:sldMk cId="2964066685" sldId="287"/>
            <ac:picMk id="5" creationId="{8C70D0E4-7553-688A-6B14-33A676F8ECC5}"/>
          </ac:picMkLst>
        </pc:picChg>
        <pc:picChg chg="del mod topLvl">
          <ac:chgData name="Nino Philip Ramones" userId="1068934f-e3b4-4e88-ba23-4cb57230c594" providerId="ADAL" clId="{CE1A2483-E38C-48E5-BC81-7BCC41BEAE8B}" dt="2023-03-25T09:58:56.176" v="9175" actId="478"/>
          <ac:picMkLst>
            <pc:docMk/>
            <pc:sldMk cId="2964066685" sldId="287"/>
            <ac:picMk id="7" creationId="{9009E13D-25E9-0ED3-F1FB-B871F2C29CBF}"/>
          </ac:picMkLst>
        </pc:picChg>
        <pc:picChg chg="add mod ord modCrop">
          <ac:chgData name="Nino Philip Ramones" userId="1068934f-e3b4-4e88-ba23-4cb57230c594" providerId="ADAL" clId="{CE1A2483-E38C-48E5-BC81-7BCC41BEAE8B}" dt="2023-03-25T10:12:48.205" v="10006" actId="1076"/>
          <ac:picMkLst>
            <pc:docMk/>
            <pc:sldMk cId="2964066685" sldId="287"/>
            <ac:picMk id="9" creationId="{1BB7ACA0-0C22-7849-4739-EDBD8162DAD0}"/>
          </ac:picMkLst>
        </pc:picChg>
        <pc:picChg chg="del mod topLvl">
          <ac:chgData name="Nino Philip Ramones" userId="1068934f-e3b4-4e88-ba23-4cb57230c594" providerId="ADAL" clId="{CE1A2483-E38C-48E5-BC81-7BCC41BEAE8B}" dt="2023-03-25T09:58:56.176" v="9175" actId="478"/>
          <ac:picMkLst>
            <pc:docMk/>
            <pc:sldMk cId="2964066685" sldId="287"/>
            <ac:picMk id="10" creationId="{6209A5CC-FDB7-6171-F00E-96122C493CE4}"/>
          </ac:picMkLst>
        </pc:picChg>
        <pc:picChg chg="add mod ord modCrop">
          <ac:chgData name="Nino Philip Ramones" userId="1068934f-e3b4-4e88-ba23-4cb57230c594" providerId="ADAL" clId="{CE1A2483-E38C-48E5-BC81-7BCC41BEAE8B}" dt="2023-03-25T09:58:53.361" v="9174" actId="167"/>
          <ac:picMkLst>
            <pc:docMk/>
            <pc:sldMk cId="2964066685" sldId="287"/>
            <ac:picMk id="13" creationId="{E7CF9C52-DC56-D589-C1BE-FC00535916B1}"/>
          </ac:picMkLst>
        </pc:picChg>
        <pc:picChg chg="add del mod">
          <ac:chgData name="Nino Philip Ramones" userId="1068934f-e3b4-4e88-ba23-4cb57230c594" providerId="ADAL" clId="{CE1A2483-E38C-48E5-BC81-7BCC41BEAE8B}" dt="2023-03-26T01:23:46.400" v="12158" actId="478"/>
          <ac:picMkLst>
            <pc:docMk/>
            <pc:sldMk cId="2964066685" sldId="287"/>
            <ac:picMk id="1028" creationId="{9053E19E-12E3-CC2A-9662-54192D832490}"/>
          </ac:picMkLst>
        </pc:picChg>
        <pc:picChg chg="add mod">
          <ac:chgData name="Nino Philip Ramones" userId="1068934f-e3b4-4e88-ba23-4cb57230c594" providerId="ADAL" clId="{CE1A2483-E38C-48E5-BC81-7BCC41BEAE8B}" dt="2023-03-26T01:24:24.207" v="12166" actId="1035"/>
          <ac:picMkLst>
            <pc:docMk/>
            <pc:sldMk cId="2964066685" sldId="287"/>
            <ac:picMk id="1030" creationId="{679B4984-3835-29CD-BBE3-4D7046309456}"/>
          </ac:picMkLst>
        </pc:picChg>
      </pc:sldChg>
      <pc:sldChg chg="addSp delSp modSp add mod">
        <pc:chgData name="Nino Philip Ramones" userId="1068934f-e3b4-4e88-ba23-4cb57230c594" providerId="ADAL" clId="{CE1A2483-E38C-48E5-BC81-7BCC41BEAE8B}" dt="2023-03-26T02:27:20.629" v="13067" actId="20577"/>
        <pc:sldMkLst>
          <pc:docMk/>
          <pc:sldMk cId="2474797160" sldId="288"/>
        </pc:sldMkLst>
        <pc:spChg chg="mod">
          <ac:chgData name="Nino Philip Ramones" userId="1068934f-e3b4-4e88-ba23-4cb57230c594" providerId="ADAL" clId="{CE1A2483-E38C-48E5-BC81-7BCC41BEAE8B}" dt="2023-03-25T10:58:51.864" v="10168" actId="20577"/>
          <ac:spMkLst>
            <pc:docMk/>
            <pc:sldMk cId="2474797160" sldId="288"/>
            <ac:spMk id="2" creationId="{05373617-D585-BAF0-0B5B-D2CF324A4D6B}"/>
          </ac:spMkLst>
        </pc:spChg>
        <pc:spChg chg="mod">
          <ac:chgData name="Nino Philip Ramones" userId="1068934f-e3b4-4e88-ba23-4cb57230c594" providerId="ADAL" clId="{CE1A2483-E38C-48E5-BC81-7BCC41BEAE8B}" dt="2023-03-26T02:27:20.629" v="13067" actId="20577"/>
          <ac:spMkLst>
            <pc:docMk/>
            <pc:sldMk cId="2474797160" sldId="288"/>
            <ac:spMk id="6" creationId="{1C139C71-43D8-DA15-F46A-8598CDF1F78A}"/>
          </ac:spMkLst>
        </pc:spChg>
        <pc:spChg chg="mod ord">
          <ac:chgData name="Nino Philip Ramones" userId="1068934f-e3b4-4e88-ba23-4cb57230c594" providerId="ADAL" clId="{CE1A2483-E38C-48E5-BC81-7BCC41BEAE8B}" dt="2023-03-26T00:31:33.809" v="11283" actId="1036"/>
          <ac:spMkLst>
            <pc:docMk/>
            <pc:sldMk cId="2474797160" sldId="288"/>
            <ac:spMk id="12" creationId="{A03D9DDB-0911-CCC6-289E-FE03CE9C7E57}"/>
          </ac:spMkLst>
        </pc:spChg>
        <pc:spChg chg="del">
          <ac:chgData name="Nino Philip Ramones" userId="1068934f-e3b4-4e88-ba23-4cb57230c594" providerId="ADAL" clId="{CE1A2483-E38C-48E5-BC81-7BCC41BEAE8B}" dt="2023-03-25T10:59:43.969" v="10169" actId="478"/>
          <ac:spMkLst>
            <pc:docMk/>
            <pc:sldMk cId="2474797160" sldId="288"/>
            <ac:spMk id="16" creationId="{B9691CAE-C393-DAEA-4FF9-5454469604B3}"/>
          </ac:spMkLst>
        </pc:spChg>
        <pc:picChg chg="add mod modCrop">
          <ac:chgData name="Nino Philip Ramones" userId="1068934f-e3b4-4e88-ba23-4cb57230c594" providerId="ADAL" clId="{CE1A2483-E38C-48E5-BC81-7BCC41BEAE8B}" dt="2023-03-26T00:31:33.809" v="11283" actId="1036"/>
          <ac:picMkLst>
            <pc:docMk/>
            <pc:sldMk cId="2474797160" sldId="288"/>
            <ac:picMk id="4" creationId="{F80FEB30-9E07-DFAD-ECA1-FF3600E6B0A8}"/>
          </ac:picMkLst>
        </pc:picChg>
        <pc:picChg chg="del">
          <ac:chgData name="Nino Philip Ramones" userId="1068934f-e3b4-4e88-ba23-4cb57230c594" providerId="ADAL" clId="{CE1A2483-E38C-48E5-BC81-7BCC41BEAE8B}" dt="2023-03-25T10:59:43.969" v="10169" actId="478"/>
          <ac:picMkLst>
            <pc:docMk/>
            <pc:sldMk cId="2474797160" sldId="288"/>
            <ac:picMk id="5" creationId="{8C70D0E4-7553-688A-6B14-33A676F8ECC5}"/>
          </ac:picMkLst>
        </pc:picChg>
        <pc:picChg chg="del">
          <ac:chgData name="Nino Philip Ramones" userId="1068934f-e3b4-4e88-ba23-4cb57230c594" providerId="ADAL" clId="{CE1A2483-E38C-48E5-BC81-7BCC41BEAE8B}" dt="2023-03-25T10:59:43.969" v="10169" actId="478"/>
          <ac:picMkLst>
            <pc:docMk/>
            <pc:sldMk cId="2474797160" sldId="288"/>
            <ac:picMk id="9" creationId="{1BB7ACA0-0C22-7849-4739-EDBD8162DAD0}"/>
          </ac:picMkLst>
        </pc:picChg>
        <pc:picChg chg="del">
          <ac:chgData name="Nino Philip Ramones" userId="1068934f-e3b4-4e88-ba23-4cb57230c594" providerId="ADAL" clId="{CE1A2483-E38C-48E5-BC81-7BCC41BEAE8B}" dt="2023-03-25T10:59:43.969" v="10169" actId="478"/>
          <ac:picMkLst>
            <pc:docMk/>
            <pc:sldMk cId="2474797160" sldId="288"/>
            <ac:picMk id="13" creationId="{E7CF9C52-DC56-D589-C1BE-FC00535916B1}"/>
          </ac:picMkLst>
        </pc:picChg>
        <pc:picChg chg="del">
          <ac:chgData name="Nino Philip Ramones" userId="1068934f-e3b4-4e88-ba23-4cb57230c594" providerId="ADAL" clId="{CE1A2483-E38C-48E5-BC81-7BCC41BEAE8B}" dt="2023-03-25T10:59:43.969" v="10169" actId="478"/>
          <ac:picMkLst>
            <pc:docMk/>
            <pc:sldMk cId="2474797160" sldId="288"/>
            <ac:picMk id="1028" creationId="{9053E19E-12E3-CC2A-9662-54192D832490}"/>
          </ac:picMkLst>
        </pc:picChg>
      </pc:sldChg>
      <pc:sldChg chg="add del ord">
        <pc:chgData name="Nino Philip Ramones" userId="1068934f-e3b4-4e88-ba23-4cb57230c594" providerId="ADAL" clId="{CE1A2483-E38C-48E5-BC81-7BCC41BEAE8B}" dt="2023-03-26T00:55:43.574" v="11399" actId="47"/>
        <pc:sldMkLst>
          <pc:docMk/>
          <pc:sldMk cId="3489249307" sldId="289"/>
        </pc:sldMkLst>
      </pc:sldChg>
      <pc:sldChg chg="addSp delSp modSp add mod ord">
        <pc:chgData name="Nino Philip Ramones" userId="1068934f-e3b4-4e88-ba23-4cb57230c594" providerId="ADAL" clId="{CE1A2483-E38C-48E5-BC81-7BCC41BEAE8B}" dt="2023-03-26T02:41:40.601" v="13677" actId="1036"/>
        <pc:sldMkLst>
          <pc:docMk/>
          <pc:sldMk cId="3945412091" sldId="289"/>
        </pc:sldMkLst>
        <pc:spChg chg="mod">
          <ac:chgData name="Nino Philip Ramones" userId="1068934f-e3b4-4e88-ba23-4cb57230c594" providerId="ADAL" clId="{CE1A2483-E38C-48E5-BC81-7BCC41BEAE8B}" dt="2023-03-26T00:56:27.368" v="11450" actId="20577"/>
          <ac:spMkLst>
            <pc:docMk/>
            <pc:sldMk cId="3945412091" sldId="289"/>
            <ac:spMk id="2" creationId="{05373617-D585-BAF0-0B5B-D2CF324A4D6B}"/>
          </ac:spMkLst>
        </pc:spChg>
        <pc:spChg chg="mod">
          <ac:chgData name="Nino Philip Ramones" userId="1068934f-e3b4-4e88-ba23-4cb57230c594" providerId="ADAL" clId="{CE1A2483-E38C-48E5-BC81-7BCC41BEAE8B}" dt="2023-03-26T01:34:13.465" v="12434" actId="2711"/>
          <ac:spMkLst>
            <pc:docMk/>
            <pc:sldMk cId="3945412091" sldId="289"/>
            <ac:spMk id="6" creationId="{1C139C71-43D8-DA15-F46A-8598CDF1F78A}"/>
          </ac:spMkLst>
        </pc:spChg>
        <pc:spChg chg="add mod">
          <ac:chgData name="Nino Philip Ramones" userId="1068934f-e3b4-4e88-ba23-4cb57230c594" providerId="ADAL" clId="{CE1A2483-E38C-48E5-BC81-7BCC41BEAE8B}" dt="2023-03-26T01:35:16.887" v="12437" actId="2711"/>
          <ac:spMkLst>
            <pc:docMk/>
            <pc:sldMk cId="3945412091" sldId="289"/>
            <ac:spMk id="8" creationId="{39088E25-DA30-5952-1F56-05AF9F5E2157}"/>
          </ac:spMkLst>
        </pc:spChg>
        <pc:spChg chg="add del mod">
          <ac:chgData name="Nino Philip Ramones" userId="1068934f-e3b4-4e88-ba23-4cb57230c594" providerId="ADAL" clId="{CE1A2483-E38C-48E5-BC81-7BCC41BEAE8B}" dt="2023-03-26T01:30:00.333" v="12339"/>
          <ac:spMkLst>
            <pc:docMk/>
            <pc:sldMk cId="3945412091" sldId="289"/>
            <ac:spMk id="9" creationId="{E6805876-85BE-79F8-D575-C46FCC327154}"/>
          </ac:spMkLst>
        </pc:spChg>
        <pc:spChg chg="mod topLvl">
          <ac:chgData name="Nino Philip Ramones" userId="1068934f-e3b4-4e88-ba23-4cb57230c594" providerId="ADAL" clId="{CE1A2483-E38C-48E5-BC81-7BCC41BEAE8B}" dt="2023-03-26T02:41:40.601" v="13677" actId="1036"/>
          <ac:spMkLst>
            <pc:docMk/>
            <pc:sldMk cId="3945412091" sldId="289"/>
            <ac:spMk id="12" creationId="{A03D9DDB-0911-CCC6-289E-FE03CE9C7E57}"/>
          </ac:spMkLst>
        </pc:spChg>
        <pc:grpChg chg="del">
          <ac:chgData name="Nino Philip Ramones" userId="1068934f-e3b4-4e88-ba23-4cb57230c594" providerId="ADAL" clId="{CE1A2483-E38C-48E5-BC81-7BCC41BEAE8B}" dt="2023-03-26T00:56:43.405" v="11451" actId="478"/>
          <ac:grpSpMkLst>
            <pc:docMk/>
            <pc:sldMk cId="3945412091" sldId="289"/>
            <ac:grpSpMk id="15" creationId="{C25BAF9D-648B-5DF1-5DA2-51603A64AE61}"/>
          </ac:grpSpMkLst>
        </pc:grpChg>
        <pc:picChg chg="del">
          <ac:chgData name="Nino Philip Ramones" userId="1068934f-e3b4-4e88-ba23-4cb57230c594" providerId="ADAL" clId="{CE1A2483-E38C-48E5-BC81-7BCC41BEAE8B}" dt="2023-03-26T00:56:43.405" v="11451" actId="478"/>
          <ac:picMkLst>
            <pc:docMk/>
            <pc:sldMk cId="3945412091" sldId="289"/>
            <ac:picMk id="4" creationId="{FA791576-C960-D6DC-035D-DFE9D8716961}"/>
          </ac:picMkLst>
        </pc:picChg>
        <pc:picChg chg="add mod modCrop">
          <ac:chgData name="Nino Philip Ramones" userId="1068934f-e3b4-4e88-ba23-4cb57230c594" providerId="ADAL" clId="{CE1A2483-E38C-48E5-BC81-7BCC41BEAE8B}" dt="2023-03-26T02:41:40.601" v="13677" actId="1036"/>
          <ac:picMkLst>
            <pc:docMk/>
            <pc:sldMk cId="3945412091" sldId="289"/>
            <ac:picMk id="5" creationId="{9C4CA27C-CA0F-BC98-6B23-53246FF191BB}"/>
          </ac:picMkLst>
        </pc:picChg>
        <pc:picChg chg="del">
          <ac:chgData name="Nino Philip Ramones" userId="1068934f-e3b4-4e88-ba23-4cb57230c594" providerId="ADAL" clId="{CE1A2483-E38C-48E5-BC81-7BCC41BEAE8B}" dt="2023-03-26T00:56:43.405" v="11451" actId="478"/>
          <ac:picMkLst>
            <pc:docMk/>
            <pc:sldMk cId="3945412091" sldId="289"/>
            <ac:picMk id="7" creationId="{9009E13D-25E9-0ED3-F1FB-B871F2C29CBF}"/>
          </ac:picMkLst>
        </pc:picChg>
        <pc:picChg chg="del topLvl">
          <ac:chgData name="Nino Philip Ramones" userId="1068934f-e3b4-4e88-ba23-4cb57230c594" providerId="ADAL" clId="{CE1A2483-E38C-48E5-BC81-7BCC41BEAE8B}" dt="2023-03-26T00:56:43.405" v="11451" actId="478"/>
          <ac:picMkLst>
            <pc:docMk/>
            <pc:sldMk cId="3945412091" sldId="289"/>
            <ac:picMk id="10" creationId="{6209A5CC-FDB7-6171-F00E-96122C493CE4}"/>
          </ac:picMkLst>
        </pc:picChg>
        <pc:picChg chg="add mod">
          <ac:chgData name="Nino Philip Ramones" userId="1068934f-e3b4-4e88-ba23-4cb57230c594" providerId="ADAL" clId="{CE1A2483-E38C-48E5-BC81-7BCC41BEAE8B}" dt="2023-03-26T01:32:29.180" v="12370" actId="14100"/>
          <ac:picMkLst>
            <pc:docMk/>
            <pc:sldMk cId="3945412091" sldId="289"/>
            <ac:picMk id="4098" creationId="{FBFF0E94-ABA5-0C9F-52A2-3D9BC0E52694}"/>
          </ac:picMkLst>
        </pc:picChg>
      </pc:sldChg>
      <pc:sldChg chg="addSp delSp modSp add mod">
        <pc:chgData name="Nino Philip Ramones" userId="1068934f-e3b4-4e88-ba23-4cb57230c594" providerId="ADAL" clId="{CE1A2483-E38C-48E5-BC81-7BCC41BEAE8B}" dt="2023-03-26T08:46:46.764" v="24971" actId="1035"/>
        <pc:sldMkLst>
          <pc:docMk/>
          <pc:sldMk cId="3495413580" sldId="290"/>
        </pc:sldMkLst>
        <pc:spChg chg="mod">
          <ac:chgData name="Nino Philip Ramones" userId="1068934f-e3b4-4e88-ba23-4cb57230c594" providerId="ADAL" clId="{CE1A2483-E38C-48E5-BC81-7BCC41BEAE8B}" dt="2023-03-26T01:36:17.242" v="12469" actId="20577"/>
          <ac:spMkLst>
            <pc:docMk/>
            <pc:sldMk cId="3495413580" sldId="290"/>
            <ac:spMk id="2" creationId="{05373617-D585-BAF0-0B5B-D2CF324A4D6B}"/>
          </ac:spMkLst>
        </pc:spChg>
        <pc:spChg chg="mod">
          <ac:chgData name="Nino Philip Ramones" userId="1068934f-e3b4-4e88-ba23-4cb57230c594" providerId="ADAL" clId="{CE1A2483-E38C-48E5-BC81-7BCC41BEAE8B}" dt="2023-03-26T02:44:46.739" v="13711" actId="2711"/>
          <ac:spMkLst>
            <pc:docMk/>
            <pc:sldMk cId="3495413580" sldId="290"/>
            <ac:spMk id="6" creationId="{1C139C71-43D8-DA15-F46A-8598CDF1F78A}"/>
          </ac:spMkLst>
        </pc:spChg>
        <pc:spChg chg="del">
          <ac:chgData name="Nino Philip Ramones" userId="1068934f-e3b4-4e88-ba23-4cb57230c594" providerId="ADAL" clId="{CE1A2483-E38C-48E5-BC81-7BCC41BEAE8B}" dt="2023-03-26T01:36:22.286" v="12470" actId="478"/>
          <ac:spMkLst>
            <pc:docMk/>
            <pc:sldMk cId="3495413580" sldId="290"/>
            <ac:spMk id="8" creationId="{39088E25-DA30-5952-1F56-05AF9F5E2157}"/>
          </ac:spMkLst>
        </pc:spChg>
        <pc:spChg chg="add mod">
          <ac:chgData name="Nino Philip Ramones" userId="1068934f-e3b4-4e88-ba23-4cb57230c594" providerId="ADAL" clId="{CE1A2483-E38C-48E5-BC81-7BCC41BEAE8B}" dt="2023-03-26T02:46:26.558" v="13750" actId="2711"/>
          <ac:spMkLst>
            <pc:docMk/>
            <pc:sldMk cId="3495413580" sldId="290"/>
            <ac:spMk id="10" creationId="{3ABF9FC6-2716-8C49-20BF-E4CD3FCBE20B}"/>
          </ac:spMkLst>
        </pc:spChg>
        <pc:spChg chg="mod">
          <ac:chgData name="Nino Philip Ramones" userId="1068934f-e3b4-4e88-ba23-4cb57230c594" providerId="ADAL" clId="{CE1A2483-E38C-48E5-BC81-7BCC41BEAE8B}" dt="2023-03-26T02:40:15.659" v="13660" actId="12788"/>
          <ac:spMkLst>
            <pc:docMk/>
            <pc:sldMk cId="3495413580" sldId="290"/>
            <ac:spMk id="12" creationId="{A03D9DDB-0911-CCC6-289E-FE03CE9C7E57}"/>
          </ac:spMkLst>
        </pc:spChg>
        <pc:grpChg chg="add mod">
          <ac:chgData name="Nino Philip Ramones" userId="1068934f-e3b4-4e88-ba23-4cb57230c594" providerId="ADAL" clId="{CE1A2483-E38C-48E5-BC81-7BCC41BEAE8B}" dt="2023-03-26T02:28:05.055" v="13076" actId="164"/>
          <ac:grpSpMkLst>
            <pc:docMk/>
            <pc:sldMk cId="3495413580" sldId="290"/>
            <ac:grpSpMk id="7" creationId="{BCFF6373-5A39-7056-3406-0AD5136B7A70}"/>
          </ac:grpSpMkLst>
        </pc:grpChg>
        <pc:grpChg chg="add mod">
          <ac:chgData name="Nino Philip Ramones" userId="1068934f-e3b4-4e88-ba23-4cb57230c594" providerId="ADAL" clId="{CE1A2483-E38C-48E5-BC81-7BCC41BEAE8B}" dt="2023-03-26T08:46:46.764" v="24971" actId="1035"/>
          <ac:grpSpMkLst>
            <pc:docMk/>
            <pc:sldMk cId="3495413580" sldId="290"/>
            <ac:grpSpMk id="9" creationId="{EF6801E7-D190-4424-A4E6-F8F1EBF558A4}"/>
          </ac:grpSpMkLst>
        </pc:grpChg>
        <pc:picChg chg="add mod">
          <ac:chgData name="Nino Philip Ramones" userId="1068934f-e3b4-4e88-ba23-4cb57230c594" providerId="ADAL" clId="{CE1A2483-E38C-48E5-BC81-7BCC41BEAE8B}" dt="2023-03-26T02:40:15.659" v="13660" actId="12788"/>
          <ac:picMkLst>
            <pc:docMk/>
            <pc:sldMk cId="3495413580" sldId="290"/>
            <ac:picMk id="4" creationId="{040CAB13-1E07-D48E-0698-1B1C7BEE0280}"/>
          </ac:picMkLst>
        </pc:picChg>
        <pc:picChg chg="del">
          <ac:chgData name="Nino Philip Ramones" userId="1068934f-e3b4-4e88-ba23-4cb57230c594" providerId="ADAL" clId="{CE1A2483-E38C-48E5-BC81-7BCC41BEAE8B}" dt="2023-03-26T01:36:27.473" v="12472" actId="478"/>
          <ac:picMkLst>
            <pc:docMk/>
            <pc:sldMk cId="3495413580" sldId="290"/>
            <ac:picMk id="5" creationId="{9C4CA27C-CA0F-BC98-6B23-53246FF191BB}"/>
          </ac:picMkLst>
        </pc:picChg>
        <pc:picChg chg="del">
          <ac:chgData name="Nino Philip Ramones" userId="1068934f-e3b4-4e88-ba23-4cb57230c594" providerId="ADAL" clId="{CE1A2483-E38C-48E5-BC81-7BCC41BEAE8B}" dt="2023-03-26T01:36:24.993" v="12471" actId="478"/>
          <ac:picMkLst>
            <pc:docMk/>
            <pc:sldMk cId="3495413580" sldId="290"/>
            <ac:picMk id="4098" creationId="{FBFF0E94-ABA5-0C9F-52A2-3D9BC0E52694}"/>
          </ac:picMkLst>
        </pc:picChg>
      </pc:sldChg>
      <pc:sldChg chg="addSp delSp modSp add mod ord">
        <pc:chgData name="Nino Philip Ramones" userId="1068934f-e3b4-4e88-ba23-4cb57230c594" providerId="ADAL" clId="{CE1A2483-E38C-48E5-BC81-7BCC41BEAE8B}" dt="2023-03-26T03:19:32.212" v="14765" actId="1035"/>
        <pc:sldMkLst>
          <pc:docMk/>
          <pc:sldMk cId="3192055937" sldId="291"/>
        </pc:sldMkLst>
        <pc:spChg chg="del">
          <ac:chgData name="Nino Philip Ramones" userId="1068934f-e3b4-4e88-ba23-4cb57230c594" providerId="ADAL" clId="{CE1A2483-E38C-48E5-BC81-7BCC41BEAE8B}" dt="2023-03-26T02:51:54.047" v="13760" actId="478"/>
          <ac:spMkLst>
            <pc:docMk/>
            <pc:sldMk cId="3192055937" sldId="291"/>
            <ac:spMk id="2" creationId="{05373617-D585-BAF0-0B5B-D2CF324A4D6B}"/>
          </ac:spMkLst>
        </pc:spChg>
        <pc:spChg chg="mod">
          <ac:chgData name="Nino Philip Ramones" userId="1068934f-e3b4-4e88-ba23-4cb57230c594" providerId="ADAL" clId="{CE1A2483-E38C-48E5-BC81-7BCC41BEAE8B}" dt="2023-03-26T03:19:32.212" v="14765" actId="1035"/>
          <ac:spMkLst>
            <pc:docMk/>
            <pc:sldMk cId="3192055937" sldId="291"/>
            <ac:spMk id="6" creationId="{1C139C71-43D8-DA15-F46A-8598CDF1F78A}"/>
          </ac:spMkLst>
        </pc:spChg>
        <pc:spChg chg="del">
          <ac:chgData name="Nino Philip Ramones" userId="1068934f-e3b4-4e88-ba23-4cb57230c594" providerId="ADAL" clId="{CE1A2483-E38C-48E5-BC81-7BCC41BEAE8B}" dt="2023-03-26T02:51:51.749" v="13759" actId="478"/>
          <ac:spMkLst>
            <pc:docMk/>
            <pc:sldMk cId="3192055937" sldId="291"/>
            <ac:spMk id="8" creationId="{39088E25-DA30-5952-1F56-05AF9F5E2157}"/>
          </ac:spMkLst>
        </pc:spChg>
        <pc:spChg chg="mod">
          <ac:chgData name="Nino Philip Ramones" userId="1068934f-e3b4-4e88-ba23-4cb57230c594" providerId="ADAL" clId="{CE1A2483-E38C-48E5-BC81-7BCC41BEAE8B}" dt="2023-03-26T03:19:32.212" v="14765" actId="1035"/>
          <ac:spMkLst>
            <pc:docMk/>
            <pc:sldMk cId="3192055937" sldId="291"/>
            <ac:spMk id="12" creationId="{A03D9DDB-0911-CCC6-289E-FE03CE9C7E57}"/>
          </ac:spMkLst>
        </pc:spChg>
        <pc:spChg chg="add mod">
          <ac:chgData name="Nino Philip Ramones" userId="1068934f-e3b4-4e88-ba23-4cb57230c594" providerId="ADAL" clId="{CE1A2483-E38C-48E5-BC81-7BCC41BEAE8B}" dt="2023-03-26T03:19:32.212" v="14765" actId="1035"/>
          <ac:spMkLst>
            <pc:docMk/>
            <pc:sldMk cId="3192055937" sldId="291"/>
            <ac:spMk id="19" creationId="{62B725AB-4493-D4B9-75CD-7C5549A88530}"/>
          </ac:spMkLst>
        </pc:spChg>
        <pc:spChg chg="add mod">
          <ac:chgData name="Nino Philip Ramones" userId="1068934f-e3b4-4e88-ba23-4cb57230c594" providerId="ADAL" clId="{CE1A2483-E38C-48E5-BC81-7BCC41BEAE8B}" dt="2023-03-26T03:19:32.212" v="14765" actId="1035"/>
          <ac:spMkLst>
            <pc:docMk/>
            <pc:sldMk cId="3192055937" sldId="291"/>
            <ac:spMk id="20" creationId="{5754CAF5-3A2C-A9C5-9537-41EAD1C6642E}"/>
          </ac:spMkLst>
        </pc:spChg>
        <pc:grpChg chg="add del mod">
          <ac:chgData name="Nino Philip Ramones" userId="1068934f-e3b4-4e88-ba23-4cb57230c594" providerId="ADAL" clId="{CE1A2483-E38C-48E5-BC81-7BCC41BEAE8B}" dt="2023-03-26T03:12:33.549" v="14272" actId="478"/>
          <ac:grpSpMkLst>
            <pc:docMk/>
            <pc:sldMk cId="3192055937" sldId="291"/>
            <ac:grpSpMk id="17" creationId="{9451BA94-062B-3CB3-668F-7F3645DEB745}"/>
          </ac:grpSpMkLst>
        </pc:grpChg>
        <pc:picChg chg="add mod modCrop">
          <ac:chgData name="Nino Philip Ramones" userId="1068934f-e3b4-4e88-ba23-4cb57230c594" providerId="ADAL" clId="{CE1A2483-E38C-48E5-BC81-7BCC41BEAE8B}" dt="2023-03-26T03:02:53.407" v="13824" actId="164"/>
          <ac:picMkLst>
            <pc:docMk/>
            <pc:sldMk cId="3192055937" sldId="291"/>
            <ac:picMk id="4" creationId="{62EDDADA-49BE-84C9-CDF0-85A48D6AA968}"/>
          </ac:picMkLst>
        </pc:picChg>
        <pc:picChg chg="del">
          <ac:chgData name="Nino Philip Ramones" userId="1068934f-e3b4-4e88-ba23-4cb57230c594" providerId="ADAL" clId="{CE1A2483-E38C-48E5-BC81-7BCC41BEAE8B}" dt="2023-03-26T02:51:48.189" v="13758" actId="478"/>
          <ac:picMkLst>
            <pc:docMk/>
            <pc:sldMk cId="3192055937" sldId="291"/>
            <ac:picMk id="5" creationId="{9C4CA27C-CA0F-BC98-6B23-53246FF191BB}"/>
          </ac:picMkLst>
        </pc:picChg>
        <pc:picChg chg="add del mod modCrop">
          <ac:chgData name="Nino Philip Ramones" userId="1068934f-e3b4-4e88-ba23-4cb57230c594" providerId="ADAL" clId="{CE1A2483-E38C-48E5-BC81-7BCC41BEAE8B}" dt="2023-03-26T03:12:28.466" v="14269" actId="21"/>
          <ac:picMkLst>
            <pc:docMk/>
            <pc:sldMk cId="3192055937" sldId="291"/>
            <ac:picMk id="9" creationId="{E2B1D0DD-2938-6309-374D-1CAB29A60F26}"/>
          </ac:picMkLst>
        </pc:picChg>
        <pc:picChg chg="add mod modCrop">
          <ac:chgData name="Nino Philip Ramones" userId="1068934f-e3b4-4e88-ba23-4cb57230c594" providerId="ADAL" clId="{CE1A2483-E38C-48E5-BC81-7BCC41BEAE8B}" dt="2023-03-26T03:19:32.212" v="14765" actId="1035"/>
          <ac:picMkLst>
            <pc:docMk/>
            <pc:sldMk cId="3192055937" sldId="291"/>
            <ac:picMk id="11" creationId="{970F1E83-B030-083A-7373-82982C5C67EE}"/>
          </ac:picMkLst>
        </pc:picChg>
        <pc:picChg chg="add mod modCrop">
          <ac:chgData name="Nino Philip Ramones" userId="1068934f-e3b4-4e88-ba23-4cb57230c594" providerId="ADAL" clId="{CE1A2483-E38C-48E5-BC81-7BCC41BEAE8B}" dt="2023-03-26T03:02:53.407" v="13824" actId="164"/>
          <ac:picMkLst>
            <pc:docMk/>
            <pc:sldMk cId="3192055937" sldId="291"/>
            <ac:picMk id="14" creationId="{8C9DC9A8-A101-4B99-C4ED-341628BDCD72}"/>
          </ac:picMkLst>
        </pc:picChg>
        <pc:picChg chg="add mod modCrop">
          <ac:chgData name="Nino Philip Ramones" userId="1068934f-e3b4-4e88-ba23-4cb57230c594" providerId="ADAL" clId="{CE1A2483-E38C-48E5-BC81-7BCC41BEAE8B}" dt="2023-03-26T03:02:53.407" v="13824" actId="164"/>
          <ac:picMkLst>
            <pc:docMk/>
            <pc:sldMk cId="3192055937" sldId="291"/>
            <ac:picMk id="16" creationId="{81BD971E-24DF-ED1E-0480-4C38C557B50A}"/>
          </ac:picMkLst>
        </pc:picChg>
        <pc:picChg chg="add mod">
          <ac:chgData name="Nino Philip Ramones" userId="1068934f-e3b4-4e88-ba23-4cb57230c594" providerId="ADAL" clId="{CE1A2483-E38C-48E5-BC81-7BCC41BEAE8B}" dt="2023-03-26T03:19:32.212" v="14765" actId="1035"/>
          <ac:picMkLst>
            <pc:docMk/>
            <pc:sldMk cId="3192055937" sldId="291"/>
            <ac:picMk id="18" creationId="{B533B33F-B02A-B6E4-BE78-9F4CE0CEE7B4}"/>
          </ac:picMkLst>
        </pc:picChg>
        <pc:picChg chg="del">
          <ac:chgData name="Nino Philip Ramones" userId="1068934f-e3b4-4e88-ba23-4cb57230c594" providerId="ADAL" clId="{CE1A2483-E38C-48E5-BC81-7BCC41BEAE8B}" dt="2023-03-26T02:52:02.364" v="13761" actId="478"/>
          <ac:picMkLst>
            <pc:docMk/>
            <pc:sldMk cId="3192055937" sldId="291"/>
            <ac:picMk id="4098" creationId="{FBFF0E94-ABA5-0C9F-52A2-3D9BC0E52694}"/>
          </ac:picMkLst>
        </pc:picChg>
      </pc:sldChg>
      <pc:sldChg chg="addSp delSp modSp add mod ord">
        <pc:chgData name="Nino Philip Ramones" userId="1068934f-e3b4-4e88-ba23-4cb57230c594" providerId="ADAL" clId="{CE1A2483-E38C-48E5-BC81-7BCC41BEAE8B}" dt="2023-03-26T03:13:07.467" v="14276" actId="2711"/>
        <pc:sldMkLst>
          <pc:docMk/>
          <pc:sldMk cId="3168222819" sldId="292"/>
        </pc:sldMkLst>
        <pc:spChg chg="mod">
          <ac:chgData name="Nino Philip Ramones" userId="1068934f-e3b4-4e88-ba23-4cb57230c594" providerId="ADAL" clId="{CE1A2483-E38C-48E5-BC81-7BCC41BEAE8B}" dt="2023-03-26T03:13:07.467" v="14276" actId="2711"/>
          <ac:spMkLst>
            <pc:docMk/>
            <pc:sldMk cId="3168222819" sldId="292"/>
            <ac:spMk id="6" creationId="{1C139C71-43D8-DA15-F46A-8598CDF1F78A}"/>
          </ac:spMkLst>
        </pc:spChg>
        <pc:spChg chg="mod">
          <ac:chgData name="Nino Philip Ramones" userId="1068934f-e3b4-4e88-ba23-4cb57230c594" providerId="ADAL" clId="{CE1A2483-E38C-48E5-BC81-7BCC41BEAE8B}" dt="2023-03-26T03:12:01.013" v="14267" actId="12788"/>
          <ac:spMkLst>
            <pc:docMk/>
            <pc:sldMk cId="3168222819" sldId="292"/>
            <ac:spMk id="12" creationId="{A03D9DDB-0911-CCC6-289E-FE03CE9C7E57}"/>
          </ac:spMkLst>
        </pc:spChg>
        <pc:grpChg chg="add mod">
          <ac:chgData name="Nino Philip Ramones" userId="1068934f-e3b4-4e88-ba23-4cb57230c594" providerId="ADAL" clId="{CE1A2483-E38C-48E5-BC81-7BCC41BEAE8B}" dt="2023-03-26T03:06:45.630" v="13965" actId="164"/>
          <ac:grpSpMkLst>
            <pc:docMk/>
            <pc:sldMk cId="3168222819" sldId="292"/>
            <ac:grpSpMk id="2" creationId="{F7342369-3404-D4B2-C175-6DC912B5A1CF}"/>
          </ac:grpSpMkLst>
        </pc:grpChg>
        <pc:grpChg chg="add mod">
          <ac:chgData name="Nino Philip Ramones" userId="1068934f-e3b4-4e88-ba23-4cb57230c594" providerId="ADAL" clId="{CE1A2483-E38C-48E5-BC81-7BCC41BEAE8B}" dt="2023-03-26T03:11:15.621" v="14259" actId="14100"/>
          <ac:grpSpMkLst>
            <pc:docMk/>
            <pc:sldMk cId="3168222819" sldId="292"/>
            <ac:grpSpMk id="3" creationId="{B4381256-8497-E5FD-A264-20AB10FF20F6}"/>
          </ac:grpSpMkLst>
        </pc:grpChg>
        <pc:grpChg chg="del">
          <ac:chgData name="Nino Philip Ramones" userId="1068934f-e3b4-4e88-ba23-4cb57230c594" providerId="ADAL" clId="{CE1A2483-E38C-48E5-BC81-7BCC41BEAE8B}" dt="2023-03-26T03:03:43.631" v="13830" actId="165"/>
          <ac:grpSpMkLst>
            <pc:docMk/>
            <pc:sldMk cId="3168222819" sldId="292"/>
            <ac:grpSpMk id="17" creationId="{9451BA94-062B-3CB3-668F-7F3645DEB745}"/>
          </ac:grpSpMkLst>
        </pc:grpChg>
        <pc:picChg chg="mod ord topLvl">
          <ac:chgData name="Nino Philip Ramones" userId="1068934f-e3b4-4e88-ba23-4cb57230c594" providerId="ADAL" clId="{CE1A2483-E38C-48E5-BC81-7BCC41BEAE8B}" dt="2023-03-26T03:12:10.598" v="14268" actId="12788"/>
          <ac:picMkLst>
            <pc:docMk/>
            <pc:sldMk cId="3168222819" sldId="292"/>
            <ac:picMk id="4" creationId="{62EDDADA-49BE-84C9-CDF0-85A48D6AA968}"/>
          </ac:picMkLst>
        </pc:picChg>
        <pc:picChg chg="del mod topLvl">
          <ac:chgData name="Nino Philip Ramones" userId="1068934f-e3b4-4e88-ba23-4cb57230c594" providerId="ADAL" clId="{CE1A2483-E38C-48E5-BC81-7BCC41BEAE8B}" dt="2023-03-26T03:03:48.644" v="13832" actId="478"/>
          <ac:picMkLst>
            <pc:docMk/>
            <pc:sldMk cId="3168222819" sldId="292"/>
            <ac:picMk id="9" creationId="{E2B1D0DD-2938-6309-374D-1CAB29A60F26}"/>
          </ac:picMkLst>
        </pc:picChg>
        <pc:picChg chg="del">
          <ac:chgData name="Nino Philip Ramones" userId="1068934f-e3b4-4e88-ba23-4cb57230c594" providerId="ADAL" clId="{CE1A2483-E38C-48E5-BC81-7BCC41BEAE8B}" dt="2023-03-26T03:03:45.337" v="13831" actId="478"/>
          <ac:picMkLst>
            <pc:docMk/>
            <pc:sldMk cId="3168222819" sldId="292"/>
            <ac:picMk id="11" creationId="{970F1E83-B030-083A-7373-82982C5C67EE}"/>
          </ac:picMkLst>
        </pc:picChg>
        <pc:picChg chg="mod topLvl">
          <ac:chgData name="Nino Philip Ramones" userId="1068934f-e3b4-4e88-ba23-4cb57230c594" providerId="ADAL" clId="{CE1A2483-E38C-48E5-BC81-7BCC41BEAE8B}" dt="2023-03-26T03:12:10.598" v="14268" actId="12788"/>
          <ac:picMkLst>
            <pc:docMk/>
            <pc:sldMk cId="3168222819" sldId="292"/>
            <ac:picMk id="14" creationId="{8C9DC9A8-A101-4B99-C4ED-341628BDCD72}"/>
          </ac:picMkLst>
        </pc:picChg>
        <pc:picChg chg="mod ord topLvl">
          <ac:chgData name="Nino Philip Ramones" userId="1068934f-e3b4-4e88-ba23-4cb57230c594" providerId="ADAL" clId="{CE1A2483-E38C-48E5-BC81-7BCC41BEAE8B}" dt="2023-03-26T03:12:10.598" v="14268" actId="12788"/>
          <ac:picMkLst>
            <pc:docMk/>
            <pc:sldMk cId="3168222819" sldId="292"/>
            <ac:picMk id="16" creationId="{81BD971E-24DF-ED1E-0480-4C38C557B50A}"/>
          </ac:picMkLst>
        </pc:picChg>
      </pc:sldChg>
      <pc:sldChg chg="addSp delSp modSp add mod ord">
        <pc:chgData name="Nino Philip Ramones" userId="1068934f-e3b4-4e88-ba23-4cb57230c594" providerId="ADAL" clId="{CE1A2483-E38C-48E5-BC81-7BCC41BEAE8B}" dt="2023-03-26T07:00:09.038" v="19148" actId="1036"/>
        <pc:sldMkLst>
          <pc:docMk/>
          <pc:sldMk cId="2324467648" sldId="293"/>
        </pc:sldMkLst>
        <pc:spChg chg="mod">
          <ac:chgData name="Nino Philip Ramones" userId="1068934f-e3b4-4e88-ba23-4cb57230c594" providerId="ADAL" clId="{CE1A2483-E38C-48E5-BC81-7BCC41BEAE8B}" dt="2023-03-26T04:10:26.119" v="14815" actId="20577"/>
          <ac:spMkLst>
            <pc:docMk/>
            <pc:sldMk cId="2324467648" sldId="293"/>
            <ac:spMk id="2" creationId="{05373617-D585-BAF0-0B5B-D2CF324A4D6B}"/>
          </ac:spMkLst>
        </pc:spChg>
        <pc:spChg chg="add mod">
          <ac:chgData name="Nino Philip Ramones" userId="1068934f-e3b4-4e88-ba23-4cb57230c594" providerId="ADAL" clId="{CE1A2483-E38C-48E5-BC81-7BCC41BEAE8B}" dt="2023-03-26T05:50:57.785" v="15587" actId="947"/>
          <ac:spMkLst>
            <pc:docMk/>
            <pc:sldMk cId="2324467648" sldId="293"/>
            <ac:spMk id="3" creationId="{A56FCEA2-81BB-624C-E099-8E94FE58CBD7}"/>
          </ac:spMkLst>
        </pc:spChg>
        <pc:spChg chg="mod">
          <ac:chgData name="Nino Philip Ramones" userId="1068934f-e3b4-4e88-ba23-4cb57230c594" providerId="ADAL" clId="{CE1A2483-E38C-48E5-BC81-7BCC41BEAE8B}" dt="2023-03-26T07:00:09.038" v="19148" actId="1036"/>
          <ac:spMkLst>
            <pc:docMk/>
            <pc:sldMk cId="2324467648" sldId="293"/>
            <ac:spMk id="6" creationId="{1C139C71-43D8-DA15-F46A-8598CDF1F78A}"/>
          </ac:spMkLst>
        </pc:spChg>
        <pc:spChg chg="mod">
          <ac:chgData name="Nino Philip Ramones" userId="1068934f-e3b4-4e88-ba23-4cb57230c594" providerId="ADAL" clId="{CE1A2483-E38C-48E5-BC81-7BCC41BEAE8B}" dt="2023-03-26T05:51:23.864" v="15606" actId="20577"/>
          <ac:spMkLst>
            <pc:docMk/>
            <pc:sldMk cId="2324467648" sldId="293"/>
            <ac:spMk id="12" creationId="{A03D9DDB-0911-CCC6-289E-FE03CE9C7E57}"/>
          </ac:spMkLst>
        </pc:spChg>
        <pc:spChg chg="add del mod">
          <ac:chgData name="Nino Philip Ramones" userId="1068934f-e3b4-4e88-ba23-4cb57230c594" providerId="ADAL" clId="{CE1A2483-E38C-48E5-BC81-7BCC41BEAE8B}" dt="2023-03-26T06:47:51.003" v="18823" actId="21"/>
          <ac:spMkLst>
            <pc:docMk/>
            <pc:sldMk cId="2324467648" sldId="293"/>
            <ac:spMk id="20" creationId="{72B3AEF9-3BA1-9360-DDC0-5FC0D1BA55A1}"/>
          </ac:spMkLst>
        </pc:spChg>
        <pc:spChg chg="add del mod">
          <ac:chgData name="Nino Philip Ramones" userId="1068934f-e3b4-4e88-ba23-4cb57230c594" providerId="ADAL" clId="{CE1A2483-E38C-48E5-BC81-7BCC41BEAE8B}" dt="2023-03-26T06:47:51.003" v="18823" actId="21"/>
          <ac:spMkLst>
            <pc:docMk/>
            <pc:sldMk cId="2324467648" sldId="293"/>
            <ac:spMk id="21" creationId="{E1E35B6C-DF39-C6EB-0575-B2B393AD3E67}"/>
          </ac:spMkLst>
        </pc:spChg>
        <pc:grpChg chg="add del mod">
          <ac:chgData name="Nino Philip Ramones" userId="1068934f-e3b4-4e88-ba23-4cb57230c594" providerId="ADAL" clId="{CE1A2483-E38C-48E5-BC81-7BCC41BEAE8B}" dt="2023-03-26T05:38:12.245" v="15022" actId="165"/>
          <ac:grpSpMkLst>
            <pc:docMk/>
            <pc:sldMk cId="2324467648" sldId="293"/>
            <ac:grpSpMk id="10" creationId="{CCC4F7D9-FD83-E219-D824-C05F22BBFF6F}"/>
          </ac:grpSpMkLst>
        </pc:grpChg>
        <pc:grpChg chg="add del mod topLvl">
          <ac:chgData name="Nino Philip Ramones" userId="1068934f-e3b4-4e88-ba23-4cb57230c594" providerId="ADAL" clId="{CE1A2483-E38C-48E5-BC81-7BCC41BEAE8B}" dt="2023-03-26T05:46:10.665" v="15308" actId="165"/>
          <ac:grpSpMkLst>
            <pc:docMk/>
            <pc:sldMk cId="2324467648" sldId="293"/>
            <ac:grpSpMk id="16" creationId="{6960A9BC-CE34-ADA5-95D5-5EF73BAEEE4D}"/>
          </ac:grpSpMkLst>
        </pc:grpChg>
        <pc:grpChg chg="add del mod topLvl">
          <ac:chgData name="Nino Philip Ramones" userId="1068934f-e3b4-4e88-ba23-4cb57230c594" providerId="ADAL" clId="{CE1A2483-E38C-48E5-BC81-7BCC41BEAE8B}" dt="2023-03-26T05:46:47.848" v="15331" actId="165"/>
          <ac:grpSpMkLst>
            <pc:docMk/>
            <pc:sldMk cId="2324467648" sldId="293"/>
            <ac:grpSpMk id="17" creationId="{DC896667-3A49-B68E-7618-02F23280978B}"/>
          </ac:grpSpMkLst>
        </pc:grpChg>
        <pc:grpChg chg="add del mod">
          <ac:chgData name="Nino Philip Ramones" userId="1068934f-e3b4-4e88-ba23-4cb57230c594" providerId="ADAL" clId="{CE1A2483-E38C-48E5-BC81-7BCC41BEAE8B}" dt="2023-03-26T05:45:30.228" v="15289" actId="165"/>
          <ac:grpSpMkLst>
            <pc:docMk/>
            <pc:sldMk cId="2324467648" sldId="293"/>
            <ac:grpSpMk id="18" creationId="{9E5FAA4F-3911-78DF-986C-C471E3B8356E}"/>
          </ac:grpSpMkLst>
        </pc:grpChg>
        <pc:grpChg chg="add mod">
          <ac:chgData name="Nino Philip Ramones" userId="1068934f-e3b4-4e88-ba23-4cb57230c594" providerId="ADAL" clId="{CE1A2483-E38C-48E5-BC81-7BCC41BEAE8B}" dt="2023-03-26T06:58:16.794" v="19126" actId="14100"/>
          <ac:grpSpMkLst>
            <pc:docMk/>
            <pc:sldMk cId="2324467648" sldId="293"/>
            <ac:grpSpMk id="19" creationId="{64A0DF12-0C2F-18B0-1A91-BFEA414AF42C}"/>
          </ac:grpSpMkLst>
        </pc:grpChg>
        <pc:picChg chg="del">
          <ac:chgData name="Nino Philip Ramones" userId="1068934f-e3b4-4e88-ba23-4cb57230c594" providerId="ADAL" clId="{CE1A2483-E38C-48E5-BC81-7BCC41BEAE8B}" dt="2023-03-26T04:12:01.189" v="14898" actId="478"/>
          <ac:picMkLst>
            <pc:docMk/>
            <pc:sldMk cId="2324467648" sldId="293"/>
            <ac:picMk id="4" creationId="{F80FEB30-9E07-DFAD-ECA1-FF3600E6B0A8}"/>
          </ac:picMkLst>
        </pc:picChg>
        <pc:picChg chg="add mod topLvl modCrop">
          <ac:chgData name="Nino Philip Ramones" userId="1068934f-e3b4-4e88-ba23-4cb57230c594" providerId="ADAL" clId="{CE1A2483-E38C-48E5-BC81-7BCC41BEAE8B}" dt="2023-03-26T05:46:55.284" v="15334" actId="164"/>
          <ac:picMkLst>
            <pc:docMk/>
            <pc:sldMk cId="2324467648" sldId="293"/>
            <ac:picMk id="7" creationId="{B545C364-6BC3-F5C2-9AC2-1CD83928E009}"/>
          </ac:picMkLst>
        </pc:picChg>
        <pc:picChg chg="add mod topLvl modCrop">
          <ac:chgData name="Nino Philip Ramones" userId="1068934f-e3b4-4e88-ba23-4cb57230c594" providerId="ADAL" clId="{CE1A2483-E38C-48E5-BC81-7BCC41BEAE8B}" dt="2023-03-26T05:46:55.284" v="15334" actId="164"/>
          <ac:picMkLst>
            <pc:docMk/>
            <pc:sldMk cId="2324467648" sldId="293"/>
            <ac:picMk id="9" creationId="{C908F48E-A759-C61A-230E-54FCD8D63356}"/>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3" creationId="{FF02776B-1A5F-082C-9770-26050D082E33}"/>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5" creationId="{75CBC01E-136C-2419-BFE4-5A6A51114590}"/>
          </ac:picMkLst>
        </pc:picChg>
      </pc:sldChg>
      <pc:sldChg chg="addSp delSp modSp add mod">
        <pc:chgData name="Nino Philip Ramones" userId="1068934f-e3b4-4e88-ba23-4cb57230c594" providerId="ADAL" clId="{CE1A2483-E38C-48E5-BC81-7BCC41BEAE8B}" dt="2023-03-26T07:06:33.463" v="19664" actId="20577"/>
        <pc:sldMkLst>
          <pc:docMk/>
          <pc:sldMk cId="4028002227" sldId="294"/>
        </pc:sldMkLst>
        <pc:spChg chg="mod">
          <ac:chgData name="Nino Philip Ramones" userId="1068934f-e3b4-4e88-ba23-4cb57230c594" providerId="ADAL" clId="{CE1A2483-E38C-48E5-BC81-7BCC41BEAE8B}" dt="2023-03-26T06:18:36.047" v="16721" actId="20577"/>
          <ac:spMkLst>
            <pc:docMk/>
            <pc:sldMk cId="4028002227" sldId="294"/>
            <ac:spMk id="2" creationId="{05373617-D585-BAF0-0B5B-D2CF324A4D6B}"/>
          </ac:spMkLst>
        </pc:spChg>
        <pc:spChg chg="del">
          <ac:chgData name="Nino Philip Ramones" userId="1068934f-e3b4-4e88-ba23-4cb57230c594" providerId="ADAL" clId="{CE1A2483-E38C-48E5-BC81-7BCC41BEAE8B}" dt="2023-03-26T06:18:40.296" v="16722" actId="478"/>
          <ac:spMkLst>
            <pc:docMk/>
            <pc:sldMk cId="4028002227" sldId="294"/>
            <ac:spMk id="3" creationId="{A56FCEA2-81BB-624C-E099-8E94FE58CBD7}"/>
          </ac:spMkLst>
        </pc:spChg>
        <pc:spChg chg="add del mod">
          <ac:chgData name="Nino Philip Ramones" userId="1068934f-e3b4-4e88-ba23-4cb57230c594" providerId="ADAL" clId="{CE1A2483-E38C-48E5-BC81-7BCC41BEAE8B}" dt="2023-03-26T06:23:27.757" v="16956" actId="478"/>
          <ac:spMkLst>
            <pc:docMk/>
            <pc:sldMk cId="4028002227" sldId="294"/>
            <ac:spMk id="4" creationId="{B5671102-73BC-C068-825F-9BCF0EBDCC41}"/>
          </ac:spMkLst>
        </pc:spChg>
        <pc:spChg chg="mod">
          <ac:chgData name="Nino Philip Ramones" userId="1068934f-e3b4-4e88-ba23-4cb57230c594" providerId="ADAL" clId="{CE1A2483-E38C-48E5-BC81-7BCC41BEAE8B}" dt="2023-03-26T07:06:33.463" v="19664" actId="20577"/>
          <ac:spMkLst>
            <pc:docMk/>
            <pc:sldMk cId="4028002227" sldId="294"/>
            <ac:spMk id="6" creationId="{1C139C71-43D8-DA15-F46A-8598CDF1F78A}"/>
          </ac:spMkLst>
        </pc:spChg>
        <pc:spChg chg="add mod">
          <ac:chgData name="Nino Philip Ramones" userId="1068934f-e3b4-4e88-ba23-4cb57230c594" providerId="ADAL" clId="{CE1A2483-E38C-48E5-BC81-7BCC41BEAE8B}" dt="2023-03-26T06:48:37.579" v="18836" actId="1076"/>
          <ac:spMkLst>
            <pc:docMk/>
            <pc:sldMk cId="4028002227" sldId="294"/>
            <ac:spMk id="11" creationId="{BB259863-5E41-470F-2F8D-9C0894443306}"/>
          </ac:spMkLst>
        </pc:spChg>
        <pc:spChg chg="del">
          <ac:chgData name="Nino Philip Ramones" userId="1068934f-e3b4-4e88-ba23-4cb57230c594" providerId="ADAL" clId="{CE1A2483-E38C-48E5-BC81-7BCC41BEAE8B}" dt="2023-03-26T06:18:50.917" v="16724" actId="478"/>
          <ac:spMkLst>
            <pc:docMk/>
            <pc:sldMk cId="4028002227" sldId="294"/>
            <ac:spMk id="12" creationId="{A03D9DDB-0911-CCC6-289E-FE03CE9C7E57}"/>
          </ac:spMkLst>
        </pc:spChg>
        <pc:spChg chg="add mod">
          <ac:chgData name="Nino Philip Ramones" userId="1068934f-e3b4-4e88-ba23-4cb57230c594" providerId="ADAL" clId="{CE1A2483-E38C-48E5-BC81-7BCC41BEAE8B}" dt="2023-03-26T06:48:43.698" v="18837" actId="1076"/>
          <ac:spMkLst>
            <pc:docMk/>
            <pc:sldMk cId="4028002227" sldId="294"/>
            <ac:spMk id="14" creationId="{AE9F15E5-DB4F-049D-6DDC-BC220337710B}"/>
          </ac:spMkLst>
        </pc:spChg>
        <pc:spChg chg="add mod">
          <ac:chgData name="Nino Philip Ramones" userId="1068934f-e3b4-4e88-ba23-4cb57230c594" providerId="ADAL" clId="{CE1A2483-E38C-48E5-BC81-7BCC41BEAE8B}" dt="2023-03-26T06:52:33.313" v="19085" actId="20577"/>
          <ac:spMkLst>
            <pc:docMk/>
            <pc:sldMk cId="4028002227" sldId="294"/>
            <ac:spMk id="16" creationId="{529159D4-2DC0-908C-B848-54A266606B29}"/>
          </ac:spMkLst>
        </pc:spChg>
        <pc:grpChg chg="add mod">
          <ac:chgData name="Nino Philip Ramones" userId="1068934f-e3b4-4e88-ba23-4cb57230c594" providerId="ADAL" clId="{CE1A2483-E38C-48E5-BC81-7BCC41BEAE8B}" dt="2023-03-26T06:45:28.362" v="18774" actId="1036"/>
          <ac:grpSpMkLst>
            <pc:docMk/>
            <pc:sldMk cId="4028002227" sldId="294"/>
            <ac:grpSpMk id="10" creationId="{5BF68F3A-0319-D17A-A931-C1F0C6B8B058}"/>
          </ac:grpSpMkLst>
        </pc:grpChg>
        <pc:grpChg chg="del">
          <ac:chgData name="Nino Philip Ramones" userId="1068934f-e3b4-4e88-ba23-4cb57230c594" providerId="ADAL" clId="{CE1A2483-E38C-48E5-BC81-7BCC41BEAE8B}" dt="2023-03-26T06:18:48.476" v="16723" actId="478"/>
          <ac:grpSpMkLst>
            <pc:docMk/>
            <pc:sldMk cId="4028002227" sldId="294"/>
            <ac:grpSpMk id="19" creationId="{64A0DF12-0C2F-18B0-1A91-BFEA414AF42C}"/>
          </ac:grpSpMkLst>
        </pc:grpChg>
        <pc:picChg chg="add mod modCrop">
          <ac:chgData name="Nino Philip Ramones" userId="1068934f-e3b4-4e88-ba23-4cb57230c594" providerId="ADAL" clId="{CE1A2483-E38C-48E5-BC81-7BCC41BEAE8B}" dt="2023-03-26T06:45:35.735" v="18775" actId="1036"/>
          <ac:picMkLst>
            <pc:docMk/>
            <pc:sldMk cId="4028002227" sldId="294"/>
            <ac:picMk id="5" creationId="{35FA5325-15EE-25C4-ADF7-EEF9F054AB82}"/>
          </ac:picMkLst>
        </pc:picChg>
        <pc:picChg chg="add mod modCrop">
          <ac:chgData name="Nino Philip Ramones" userId="1068934f-e3b4-4e88-ba23-4cb57230c594" providerId="ADAL" clId="{CE1A2483-E38C-48E5-BC81-7BCC41BEAE8B}" dt="2023-03-26T06:45:16.795" v="18768" actId="164"/>
          <ac:picMkLst>
            <pc:docMk/>
            <pc:sldMk cId="4028002227" sldId="294"/>
            <ac:picMk id="8" creationId="{1A55139A-FEEF-290A-DE40-47D01B1F43E6}"/>
          </ac:picMkLst>
        </pc:picChg>
      </pc:sldChg>
      <pc:sldChg chg="addSp delSp modSp add mod">
        <pc:chgData name="Nino Philip Ramones" userId="1068934f-e3b4-4e88-ba23-4cb57230c594" providerId="ADAL" clId="{CE1A2483-E38C-48E5-BC81-7BCC41BEAE8B}" dt="2023-03-26T09:20:13.937" v="28126" actId="20577"/>
        <pc:sldMkLst>
          <pc:docMk/>
          <pc:sldMk cId="4060960727" sldId="295"/>
        </pc:sldMkLst>
        <pc:spChg chg="del">
          <ac:chgData name="Nino Philip Ramones" userId="1068934f-e3b4-4e88-ba23-4cb57230c594" providerId="ADAL" clId="{CE1A2483-E38C-48E5-BC81-7BCC41BEAE8B}" dt="2023-03-26T07:00:36.777" v="19149" actId="478"/>
          <ac:spMkLst>
            <pc:docMk/>
            <pc:sldMk cId="4060960727" sldId="295"/>
            <ac:spMk id="2" creationId="{05373617-D585-BAF0-0B5B-D2CF324A4D6B}"/>
          </ac:spMkLst>
        </pc:spChg>
        <pc:spChg chg="mod">
          <ac:chgData name="Nino Philip Ramones" userId="1068934f-e3b4-4e88-ba23-4cb57230c594" providerId="ADAL" clId="{CE1A2483-E38C-48E5-BC81-7BCC41BEAE8B}" dt="2023-03-26T09:20:13.937" v="28126" actId="20577"/>
          <ac:spMkLst>
            <pc:docMk/>
            <pc:sldMk cId="4060960727" sldId="295"/>
            <ac:spMk id="6" creationId="{1C139C71-43D8-DA15-F46A-8598CDF1F78A}"/>
          </ac:spMkLst>
        </pc:spChg>
        <pc:spChg chg="del">
          <ac:chgData name="Nino Philip Ramones" userId="1068934f-e3b4-4e88-ba23-4cb57230c594" providerId="ADAL" clId="{CE1A2483-E38C-48E5-BC81-7BCC41BEAE8B}" dt="2023-03-26T07:01:55.904" v="19155" actId="478"/>
          <ac:spMkLst>
            <pc:docMk/>
            <pc:sldMk cId="4060960727" sldId="295"/>
            <ac:spMk id="11" creationId="{BB259863-5E41-470F-2F8D-9C0894443306}"/>
          </ac:spMkLst>
        </pc:spChg>
        <pc:spChg chg="add mod">
          <ac:chgData name="Nino Philip Ramones" userId="1068934f-e3b4-4e88-ba23-4cb57230c594" providerId="ADAL" clId="{CE1A2483-E38C-48E5-BC81-7BCC41BEAE8B}" dt="2023-03-26T07:42:10.628" v="21610" actId="1035"/>
          <ac:spMkLst>
            <pc:docMk/>
            <pc:sldMk cId="4060960727" sldId="295"/>
            <ac:spMk id="13" creationId="{07565725-F1FB-D6D1-837F-4B5DCF0A70C6}"/>
          </ac:spMkLst>
        </pc:spChg>
        <pc:spChg chg="del">
          <ac:chgData name="Nino Philip Ramones" userId="1068934f-e3b4-4e88-ba23-4cb57230c594" providerId="ADAL" clId="{CE1A2483-E38C-48E5-BC81-7BCC41BEAE8B}" dt="2023-03-26T07:01:55.904" v="19155" actId="478"/>
          <ac:spMkLst>
            <pc:docMk/>
            <pc:sldMk cId="4060960727" sldId="295"/>
            <ac:spMk id="14" creationId="{AE9F15E5-DB4F-049D-6DDC-BC220337710B}"/>
          </ac:spMkLst>
        </pc:spChg>
        <pc:spChg chg="add del mod">
          <ac:chgData name="Nino Philip Ramones" userId="1068934f-e3b4-4e88-ba23-4cb57230c594" providerId="ADAL" clId="{CE1A2483-E38C-48E5-BC81-7BCC41BEAE8B}" dt="2023-03-26T07:31:25.577" v="21225" actId="478"/>
          <ac:spMkLst>
            <pc:docMk/>
            <pc:sldMk cId="4060960727" sldId="295"/>
            <ac:spMk id="15" creationId="{56F73D2D-F5FD-E4BA-1A92-41A9A0C2C9A0}"/>
          </ac:spMkLst>
        </pc:spChg>
        <pc:spChg chg="mod">
          <ac:chgData name="Nino Philip Ramones" userId="1068934f-e3b4-4e88-ba23-4cb57230c594" providerId="ADAL" clId="{CE1A2483-E38C-48E5-BC81-7BCC41BEAE8B}" dt="2023-03-26T07:26:16.168" v="20787" actId="1038"/>
          <ac:spMkLst>
            <pc:docMk/>
            <pc:sldMk cId="4060960727" sldId="295"/>
            <ac:spMk id="16" creationId="{529159D4-2DC0-908C-B848-54A266606B29}"/>
          </ac:spMkLst>
        </pc:spChg>
        <pc:spChg chg="add mod">
          <ac:chgData name="Nino Philip Ramones" userId="1068934f-e3b4-4e88-ba23-4cb57230c594" providerId="ADAL" clId="{CE1A2483-E38C-48E5-BC81-7BCC41BEAE8B}" dt="2023-03-26T07:31:08.720" v="21224" actId="1076"/>
          <ac:spMkLst>
            <pc:docMk/>
            <pc:sldMk cId="4060960727" sldId="295"/>
            <ac:spMk id="17" creationId="{78847466-6959-698B-F429-0E420A417506}"/>
          </ac:spMkLst>
        </pc:spChg>
        <pc:spChg chg="add mod">
          <ac:chgData name="Nino Philip Ramones" userId="1068934f-e3b4-4e88-ba23-4cb57230c594" providerId="ADAL" clId="{CE1A2483-E38C-48E5-BC81-7BCC41BEAE8B}" dt="2023-03-26T07:31:02.395" v="21222" actId="1076"/>
          <ac:spMkLst>
            <pc:docMk/>
            <pc:sldMk cId="4060960727" sldId="295"/>
            <ac:spMk id="18" creationId="{090DCD4F-B28E-BECA-0E72-6F9C51E3458F}"/>
          </ac:spMkLst>
        </pc:spChg>
        <pc:grpChg chg="del">
          <ac:chgData name="Nino Philip Ramones" userId="1068934f-e3b4-4e88-ba23-4cb57230c594" providerId="ADAL" clId="{CE1A2483-E38C-48E5-BC81-7BCC41BEAE8B}" dt="2023-03-26T07:01:51.524" v="19154" actId="478"/>
          <ac:grpSpMkLst>
            <pc:docMk/>
            <pc:sldMk cId="4060960727" sldId="295"/>
            <ac:grpSpMk id="10" creationId="{5BF68F3A-0319-D17A-A931-C1F0C6B8B058}"/>
          </ac:grpSpMkLst>
        </pc:grpChg>
        <pc:grpChg chg="add mod">
          <ac:chgData name="Nino Philip Ramones" userId="1068934f-e3b4-4e88-ba23-4cb57230c594" providerId="ADAL" clId="{CE1A2483-E38C-48E5-BC81-7BCC41BEAE8B}" dt="2023-03-26T07:24:12.589" v="20559" actId="1035"/>
          <ac:grpSpMkLst>
            <pc:docMk/>
            <pc:sldMk cId="4060960727" sldId="295"/>
            <ac:grpSpMk id="12" creationId="{05BAAEA3-5D88-8154-9068-818D1A0CB520}"/>
          </ac:grpSpMkLst>
        </pc:grpChg>
        <pc:picChg chg="add mod">
          <ac:chgData name="Nino Philip Ramones" userId="1068934f-e3b4-4e88-ba23-4cb57230c594" providerId="ADAL" clId="{CE1A2483-E38C-48E5-BC81-7BCC41BEAE8B}" dt="2023-03-26T07:23:39.703" v="20551" actId="14100"/>
          <ac:picMkLst>
            <pc:docMk/>
            <pc:sldMk cId="4060960727" sldId="295"/>
            <ac:picMk id="4" creationId="{B197A632-FB85-A997-CB4E-3B68180C09DC}"/>
          </ac:picMkLst>
        </pc:picChg>
        <pc:picChg chg="add mod modCrop">
          <ac:chgData name="Nino Philip Ramones" userId="1068934f-e3b4-4e88-ba23-4cb57230c594" providerId="ADAL" clId="{CE1A2483-E38C-48E5-BC81-7BCC41BEAE8B}" dt="2023-03-26T07:23:52.337" v="20555" actId="164"/>
          <ac:picMkLst>
            <pc:docMk/>
            <pc:sldMk cId="4060960727" sldId="295"/>
            <ac:picMk id="7" creationId="{45B7C1C9-5589-BA98-8ACF-C8442468C910}"/>
          </ac:picMkLst>
        </pc:picChg>
        <pc:picChg chg="add mod modCrop">
          <ac:chgData name="Nino Philip Ramones" userId="1068934f-e3b4-4e88-ba23-4cb57230c594" providerId="ADAL" clId="{CE1A2483-E38C-48E5-BC81-7BCC41BEAE8B}" dt="2023-03-26T07:23:52.337" v="20555" actId="164"/>
          <ac:picMkLst>
            <pc:docMk/>
            <pc:sldMk cId="4060960727" sldId="295"/>
            <ac:picMk id="9" creationId="{92CEF692-6C1A-EF3E-786F-E853EB1A706A}"/>
          </ac:picMkLst>
        </pc:picChg>
        <pc:picChg chg="add del mod">
          <ac:chgData name="Nino Philip Ramones" userId="1068934f-e3b4-4e88-ba23-4cb57230c594" providerId="ADAL" clId="{CE1A2483-E38C-48E5-BC81-7BCC41BEAE8B}" dt="2023-03-26T07:16:57.634" v="20306" actId="478"/>
          <ac:picMkLst>
            <pc:docMk/>
            <pc:sldMk cId="4060960727" sldId="295"/>
            <ac:picMk id="5122" creationId="{03D68435-2ED3-A4C6-3C27-279734034B45}"/>
          </ac:picMkLst>
        </pc:picChg>
      </pc:sldChg>
      <pc:sldChg chg="addSp delSp modSp add mod ord">
        <pc:chgData name="Nino Philip Ramones" userId="1068934f-e3b4-4e88-ba23-4cb57230c594" providerId="ADAL" clId="{CE1A2483-E38C-48E5-BC81-7BCC41BEAE8B}" dt="2023-03-26T07:49:23.660" v="21924" actId="1036"/>
        <pc:sldMkLst>
          <pc:docMk/>
          <pc:sldMk cId="139793571" sldId="296"/>
        </pc:sldMkLst>
        <pc:spChg chg="del mod">
          <ac:chgData name="Nino Philip Ramones" userId="1068934f-e3b4-4e88-ba23-4cb57230c594" providerId="ADAL" clId="{CE1A2483-E38C-48E5-BC81-7BCC41BEAE8B}" dt="2023-03-26T07:39:15.673" v="21444" actId="478"/>
          <ac:spMkLst>
            <pc:docMk/>
            <pc:sldMk cId="139793571" sldId="296"/>
            <ac:spMk id="2" creationId="{05373617-D585-BAF0-0B5B-D2CF324A4D6B}"/>
          </ac:spMkLst>
        </pc:spChg>
        <pc:spChg chg="del">
          <ac:chgData name="Nino Philip Ramones" userId="1068934f-e3b4-4e88-ba23-4cb57230c594" providerId="ADAL" clId="{CE1A2483-E38C-48E5-BC81-7BCC41BEAE8B}" dt="2023-03-26T07:33:19.352" v="21323" actId="478"/>
          <ac:spMkLst>
            <pc:docMk/>
            <pc:sldMk cId="139793571" sldId="296"/>
            <ac:spMk id="3" creationId="{A56FCEA2-81BB-624C-E099-8E94FE58CBD7}"/>
          </ac:spMkLst>
        </pc:spChg>
        <pc:spChg chg="del">
          <ac:chgData name="Nino Philip Ramones" userId="1068934f-e3b4-4e88-ba23-4cb57230c594" providerId="ADAL" clId="{CE1A2483-E38C-48E5-BC81-7BCC41BEAE8B}" dt="2023-03-26T07:34:00.503" v="21331" actId="478"/>
          <ac:spMkLst>
            <pc:docMk/>
            <pc:sldMk cId="139793571" sldId="296"/>
            <ac:spMk id="6" creationId="{1C139C71-43D8-DA15-F46A-8598CDF1F78A}"/>
          </ac:spMkLst>
        </pc:spChg>
        <pc:spChg chg="mod">
          <ac:chgData name="Nino Philip Ramones" userId="1068934f-e3b4-4e88-ba23-4cb57230c594" providerId="ADAL" clId="{CE1A2483-E38C-48E5-BC81-7BCC41BEAE8B}" dt="2023-03-26T07:47:32.704" v="21890" actId="1035"/>
          <ac:spMkLst>
            <pc:docMk/>
            <pc:sldMk cId="139793571" sldId="296"/>
            <ac:spMk id="12" creationId="{A03D9DDB-0911-CCC6-289E-FE03CE9C7E57}"/>
          </ac:spMkLst>
        </pc:spChg>
        <pc:spChg chg="add mod">
          <ac:chgData name="Nino Philip Ramones" userId="1068934f-e3b4-4e88-ba23-4cb57230c594" providerId="ADAL" clId="{CE1A2483-E38C-48E5-BC81-7BCC41BEAE8B}" dt="2023-03-26T07:39:45.963" v="21454" actId="1037"/>
          <ac:spMkLst>
            <pc:docMk/>
            <pc:sldMk cId="139793571" sldId="296"/>
            <ac:spMk id="14" creationId="{3AD72C38-FC4D-F725-0285-B8C4B08CB869}"/>
          </ac:spMkLst>
        </pc:spChg>
        <pc:spChg chg="add mod">
          <ac:chgData name="Nino Philip Ramones" userId="1068934f-e3b4-4e88-ba23-4cb57230c594" providerId="ADAL" clId="{CE1A2483-E38C-48E5-BC81-7BCC41BEAE8B}" dt="2023-03-26T07:39:49.871" v="21455" actId="1035"/>
          <ac:spMkLst>
            <pc:docMk/>
            <pc:sldMk cId="139793571" sldId="296"/>
            <ac:spMk id="16" creationId="{D731C356-BEDD-81ED-E1B8-4C152F03FF24}"/>
          </ac:spMkLst>
        </pc:spChg>
        <pc:spChg chg="add mod">
          <ac:chgData name="Nino Philip Ramones" userId="1068934f-e3b4-4e88-ba23-4cb57230c594" providerId="ADAL" clId="{CE1A2483-E38C-48E5-BC81-7BCC41BEAE8B}" dt="2023-03-26T07:47:02.382" v="21884" actId="1036"/>
          <ac:spMkLst>
            <pc:docMk/>
            <pc:sldMk cId="139793571" sldId="296"/>
            <ac:spMk id="17" creationId="{8CCE19BF-04F5-5F2D-6AD4-2BA749FFDAE0}"/>
          </ac:spMkLst>
        </pc:spChg>
        <pc:spChg chg="mod">
          <ac:chgData name="Nino Philip Ramones" userId="1068934f-e3b4-4e88-ba23-4cb57230c594" providerId="ADAL" clId="{CE1A2483-E38C-48E5-BC81-7BCC41BEAE8B}" dt="2023-03-26T07:45:51.602" v="21871"/>
          <ac:spMkLst>
            <pc:docMk/>
            <pc:sldMk cId="139793571" sldId="296"/>
            <ac:spMk id="20" creationId="{11839F73-AC73-C760-B8B2-5D93B946C2CC}"/>
          </ac:spMkLst>
        </pc:spChg>
        <pc:spChg chg="mod">
          <ac:chgData name="Nino Philip Ramones" userId="1068934f-e3b4-4e88-ba23-4cb57230c594" providerId="ADAL" clId="{CE1A2483-E38C-48E5-BC81-7BCC41BEAE8B}" dt="2023-03-26T07:45:51.602" v="21871"/>
          <ac:spMkLst>
            <pc:docMk/>
            <pc:sldMk cId="139793571" sldId="296"/>
            <ac:spMk id="21" creationId="{388E3375-2F27-BAD7-226B-ED1DE347FE4E}"/>
          </ac:spMkLst>
        </pc:spChg>
        <pc:spChg chg="mod">
          <ac:chgData name="Nino Philip Ramones" userId="1068934f-e3b4-4e88-ba23-4cb57230c594" providerId="ADAL" clId="{CE1A2483-E38C-48E5-BC81-7BCC41BEAE8B}" dt="2023-03-26T07:45:51.602" v="21871"/>
          <ac:spMkLst>
            <pc:docMk/>
            <pc:sldMk cId="139793571" sldId="296"/>
            <ac:spMk id="22" creationId="{0581C36B-4646-3F73-C326-2CF9239F9A37}"/>
          </ac:spMkLst>
        </pc:spChg>
        <pc:spChg chg="mod">
          <ac:chgData name="Nino Philip Ramones" userId="1068934f-e3b4-4e88-ba23-4cb57230c594" providerId="ADAL" clId="{CE1A2483-E38C-48E5-BC81-7BCC41BEAE8B}" dt="2023-03-26T07:45:51.602" v="21871"/>
          <ac:spMkLst>
            <pc:docMk/>
            <pc:sldMk cId="139793571" sldId="296"/>
            <ac:spMk id="27" creationId="{EBD7BDAA-7B82-6F9C-77D0-D57B0303301F}"/>
          </ac:spMkLst>
        </pc:spChg>
        <pc:spChg chg="add mod">
          <ac:chgData name="Nino Philip Ramones" userId="1068934f-e3b4-4e88-ba23-4cb57230c594" providerId="ADAL" clId="{CE1A2483-E38C-48E5-BC81-7BCC41BEAE8B}" dt="2023-03-26T07:49:23.660" v="21924" actId="1036"/>
          <ac:spMkLst>
            <pc:docMk/>
            <pc:sldMk cId="139793571" sldId="296"/>
            <ac:spMk id="28" creationId="{C6032C7F-1A53-D752-42C9-4DED807FD8EE}"/>
          </ac:spMkLst>
        </pc:spChg>
        <pc:spChg chg="add mod">
          <ac:chgData name="Nino Philip Ramones" userId="1068934f-e3b4-4e88-ba23-4cb57230c594" providerId="ADAL" clId="{CE1A2483-E38C-48E5-BC81-7BCC41BEAE8B}" dt="2023-03-26T07:49:07.728" v="21920" actId="1035"/>
          <ac:spMkLst>
            <pc:docMk/>
            <pc:sldMk cId="139793571" sldId="296"/>
            <ac:spMk id="29" creationId="{A88435B6-2402-09CF-460D-282C56BAD82B}"/>
          </ac:spMkLst>
        </pc:spChg>
        <pc:grpChg chg="add mod">
          <ac:chgData name="Nino Philip Ramones" userId="1068934f-e3b4-4e88-ba23-4cb57230c594" providerId="ADAL" clId="{CE1A2483-E38C-48E5-BC81-7BCC41BEAE8B}" dt="2023-03-26T07:47:24.024" v="21889" actId="14100"/>
          <ac:grpSpMkLst>
            <pc:docMk/>
            <pc:sldMk cId="139793571" sldId="296"/>
            <ac:grpSpMk id="18" creationId="{72266120-0476-C00E-B5B0-A2113253B90C}"/>
          </ac:grpSpMkLst>
        </pc:grpChg>
        <pc:grpChg chg="del">
          <ac:chgData name="Nino Philip Ramones" userId="1068934f-e3b4-4e88-ba23-4cb57230c594" providerId="ADAL" clId="{CE1A2483-E38C-48E5-BC81-7BCC41BEAE8B}" dt="2023-03-26T07:33:21.211" v="21324" actId="478"/>
          <ac:grpSpMkLst>
            <pc:docMk/>
            <pc:sldMk cId="139793571" sldId="296"/>
            <ac:grpSpMk id="19" creationId="{64A0DF12-0C2F-18B0-1A91-BFEA414AF42C}"/>
          </ac:grpSpMkLst>
        </pc:grpChg>
        <pc:picChg chg="add mod">
          <ac:chgData name="Nino Philip Ramones" userId="1068934f-e3b4-4e88-ba23-4cb57230c594" providerId="ADAL" clId="{CE1A2483-E38C-48E5-BC81-7BCC41BEAE8B}" dt="2023-03-26T07:48:19.009" v="21896" actId="1076"/>
          <ac:picMkLst>
            <pc:docMk/>
            <pc:sldMk cId="139793571" sldId="296"/>
            <ac:picMk id="5" creationId="{5533BC3B-7AAE-6FA0-47FE-C7341C5AD242}"/>
          </ac:picMkLst>
        </pc:picChg>
        <pc:picChg chg="add mod">
          <ac:chgData name="Nino Philip Ramones" userId="1068934f-e3b4-4e88-ba23-4cb57230c594" providerId="ADAL" clId="{CE1A2483-E38C-48E5-BC81-7BCC41BEAE8B}" dt="2023-03-26T07:49:23.660" v="21924" actId="1036"/>
          <ac:picMkLst>
            <pc:docMk/>
            <pc:sldMk cId="139793571" sldId="296"/>
            <ac:picMk id="10" creationId="{AEF9EB2A-85A4-B7C6-A940-4CE8DD08674F}"/>
          </ac:picMkLst>
        </pc:picChg>
        <pc:picChg chg="add mod">
          <ac:chgData name="Nino Philip Ramones" userId="1068934f-e3b4-4e88-ba23-4cb57230c594" providerId="ADAL" clId="{CE1A2483-E38C-48E5-BC81-7BCC41BEAE8B}" dt="2023-03-26T07:48:08.219" v="21893" actId="1076"/>
          <ac:picMkLst>
            <pc:docMk/>
            <pc:sldMk cId="139793571" sldId="296"/>
            <ac:picMk id="11" creationId="{E9B420AF-5BE7-011B-A726-FC48989E11C3}"/>
          </ac:picMkLst>
        </pc:picChg>
        <pc:picChg chg="add mod">
          <ac:chgData name="Nino Philip Ramones" userId="1068934f-e3b4-4e88-ba23-4cb57230c594" providerId="ADAL" clId="{CE1A2483-E38C-48E5-BC81-7BCC41BEAE8B}" dt="2023-03-26T07:46:30.130" v="21878" actId="1037"/>
          <ac:picMkLst>
            <pc:docMk/>
            <pc:sldMk cId="139793571" sldId="296"/>
            <ac:picMk id="6146" creationId="{F1798468-537B-D812-EE75-B8289A192B7F}"/>
          </ac:picMkLst>
        </pc:picChg>
      </pc:sldChg>
      <pc:sldChg chg="addSp delSp modSp add mod ord">
        <pc:chgData name="Nino Philip Ramones" userId="1068934f-e3b4-4e88-ba23-4cb57230c594" providerId="ADAL" clId="{CE1A2483-E38C-48E5-BC81-7BCC41BEAE8B}" dt="2023-03-26T08:33:12.116" v="23901" actId="14100"/>
        <pc:sldMkLst>
          <pc:docMk/>
          <pc:sldMk cId="3948325816" sldId="297"/>
        </pc:sldMkLst>
        <pc:spChg chg="mod">
          <ac:chgData name="Nino Philip Ramones" userId="1068934f-e3b4-4e88-ba23-4cb57230c594" providerId="ADAL" clId="{CE1A2483-E38C-48E5-BC81-7BCC41BEAE8B}" dt="2023-03-26T08:22:59.921" v="23103" actId="20577"/>
          <ac:spMkLst>
            <pc:docMk/>
            <pc:sldMk cId="3948325816" sldId="297"/>
            <ac:spMk id="2" creationId="{05373617-D585-BAF0-0B5B-D2CF324A4D6B}"/>
          </ac:spMkLst>
        </pc:spChg>
        <pc:spChg chg="mod">
          <ac:chgData name="Nino Philip Ramones" userId="1068934f-e3b4-4e88-ba23-4cb57230c594" providerId="ADAL" clId="{CE1A2483-E38C-48E5-BC81-7BCC41BEAE8B}" dt="2023-03-26T08:23:08.910" v="23105" actId="14100"/>
          <ac:spMkLst>
            <pc:docMk/>
            <pc:sldMk cId="3948325816" sldId="297"/>
            <ac:spMk id="6" creationId="{1C139C71-43D8-DA15-F46A-8598CDF1F78A}"/>
          </ac:spMkLst>
        </pc:spChg>
        <pc:spChg chg="mod">
          <ac:chgData name="Nino Philip Ramones" userId="1068934f-e3b4-4e88-ba23-4cb57230c594" providerId="ADAL" clId="{CE1A2483-E38C-48E5-BC81-7BCC41BEAE8B}" dt="2023-03-26T08:25:39.407" v="23196" actId="1036"/>
          <ac:spMkLst>
            <pc:docMk/>
            <pc:sldMk cId="3948325816" sldId="297"/>
            <ac:spMk id="8" creationId="{39088E25-DA30-5952-1F56-05AF9F5E2157}"/>
          </ac:spMkLst>
        </pc:spChg>
        <pc:spChg chg="mod">
          <ac:chgData name="Nino Philip Ramones" userId="1068934f-e3b4-4e88-ba23-4cb57230c594" providerId="ADAL" clId="{CE1A2483-E38C-48E5-BC81-7BCC41BEAE8B}" dt="2023-03-26T08:25:01.804" v="23192" actId="1076"/>
          <ac:spMkLst>
            <pc:docMk/>
            <pc:sldMk cId="3948325816" sldId="297"/>
            <ac:spMk id="12" creationId="{A03D9DDB-0911-CCC6-289E-FE03CE9C7E57}"/>
          </ac:spMkLst>
        </pc:spChg>
        <pc:spChg chg="add del mod">
          <ac:chgData name="Nino Philip Ramones" userId="1068934f-e3b4-4e88-ba23-4cb57230c594" providerId="ADAL" clId="{CE1A2483-E38C-48E5-BC81-7BCC41BEAE8B}" dt="2023-03-26T08:20:48.356" v="23043" actId="478"/>
          <ac:spMkLst>
            <pc:docMk/>
            <pc:sldMk cId="3948325816" sldId="297"/>
            <ac:spMk id="13" creationId="{50E2FF40-A7DC-AB1F-23B9-54CA8137EEFF}"/>
          </ac:spMkLst>
        </pc:spChg>
        <pc:spChg chg="mod">
          <ac:chgData name="Nino Philip Ramones" userId="1068934f-e3b4-4e88-ba23-4cb57230c594" providerId="ADAL" clId="{CE1A2483-E38C-48E5-BC81-7BCC41BEAE8B}" dt="2023-03-26T08:25:18.239" v="23193"/>
          <ac:spMkLst>
            <pc:docMk/>
            <pc:sldMk cId="3948325816" sldId="297"/>
            <ac:spMk id="16" creationId="{B6259BF4-B02A-3530-2266-64137DF9EC5C}"/>
          </ac:spMkLst>
        </pc:spChg>
        <pc:spChg chg="mod">
          <ac:chgData name="Nino Philip Ramones" userId="1068934f-e3b4-4e88-ba23-4cb57230c594" providerId="ADAL" clId="{CE1A2483-E38C-48E5-BC81-7BCC41BEAE8B}" dt="2023-03-26T08:25:18.239" v="23193"/>
          <ac:spMkLst>
            <pc:docMk/>
            <pc:sldMk cId="3948325816" sldId="297"/>
            <ac:spMk id="17" creationId="{1C386029-D762-A1EC-4B30-FCC33AE7EA21}"/>
          </ac:spMkLst>
        </pc:spChg>
        <pc:spChg chg="mod">
          <ac:chgData name="Nino Philip Ramones" userId="1068934f-e3b4-4e88-ba23-4cb57230c594" providerId="ADAL" clId="{CE1A2483-E38C-48E5-BC81-7BCC41BEAE8B}" dt="2023-03-26T08:25:18.239" v="23193"/>
          <ac:spMkLst>
            <pc:docMk/>
            <pc:sldMk cId="3948325816" sldId="297"/>
            <ac:spMk id="18" creationId="{E1ED8F0E-E6B9-52DE-E82F-44247D6A2E26}"/>
          </ac:spMkLst>
        </pc:spChg>
        <pc:spChg chg="mod">
          <ac:chgData name="Nino Philip Ramones" userId="1068934f-e3b4-4e88-ba23-4cb57230c594" providerId="ADAL" clId="{CE1A2483-E38C-48E5-BC81-7BCC41BEAE8B}" dt="2023-03-26T08:25:18.239" v="23193"/>
          <ac:spMkLst>
            <pc:docMk/>
            <pc:sldMk cId="3948325816" sldId="297"/>
            <ac:spMk id="19" creationId="{5A1EEC8E-1C46-4C79-397A-948656F702E5}"/>
          </ac:spMkLst>
        </pc:spChg>
        <pc:grpChg chg="add mod">
          <ac:chgData name="Nino Philip Ramones" userId="1068934f-e3b4-4e88-ba23-4cb57230c594" providerId="ADAL" clId="{CE1A2483-E38C-48E5-BC81-7BCC41BEAE8B}" dt="2023-03-26T08:23:14.111" v="23108" actId="1036"/>
          <ac:grpSpMkLst>
            <pc:docMk/>
            <pc:sldMk cId="3948325816" sldId="297"/>
            <ac:grpSpMk id="14" creationId="{7A11D06A-C145-1D23-A0D7-F396C09102F6}"/>
          </ac:grpSpMkLst>
        </pc:grpChg>
        <pc:grpChg chg="add mod">
          <ac:chgData name="Nino Philip Ramones" userId="1068934f-e3b4-4e88-ba23-4cb57230c594" providerId="ADAL" clId="{CE1A2483-E38C-48E5-BC81-7BCC41BEAE8B}" dt="2023-03-26T08:33:12.116" v="23901" actId="14100"/>
          <ac:grpSpMkLst>
            <pc:docMk/>
            <pc:sldMk cId="3948325816" sldId="297"/>
            <ac:grpSpMk id="15" creationId="{9DDD53A5-8FE2-12A9-B4C6-439D40C22FB2}"/>
          </ac:grpSpMkLst>
        </pc:grpChg>
        <pc:picChg chg="add mod modCrop">
          <ac:chgData name="Nino Philip Ramones" userId="1068934f-e3b4-4e88-ba23-4cb57230c594" providerId="ADAL" clId="{CE1A2483-E38C-48E5-BC81-7BCC41BEAE8B}" dt="2023-03-26T08:22:41.150" v="23086" actId="164"/>
          <ac:picMkLst>
            <pc:docMk/>
            <pc:sldMk cId="3948325816" sldId="297"/>
            <ac:picMk id="4" creationId="{79485BE0-1901-8EDC-6BAD-2F5F6B49EAC4}"/>
          </ac:picMkLst>
        </pc:picChg>
        <pc:picChg chg="del">
          <ac:chgData name="Nino Philip Ramones" userId="1068934f-e3b4-4e88-ba23-4cb57230c594" providerId="ADAL" clId="{CE1A2483-E38C-48E5-BC81-7BCC41BEAE8B}" dt="2023-03-26T08:08:36.129" v="22320" actId="478"/>
          <ac:picMkLst>
            <pc:docMk/>
            <pc:sldMk cId="3948325816" sldId="297"/>
            <ac:picMk id="5" creationId="{9C4CA27C-CA0F-BC98-6B23-53246FF191BB}"/>
          </ac:picMkLst>
        </pc:picChg>
        <pc:picChg chg="add mod ord modCrop">
          <ac:chgData name="Nino Philip Ramones" userId="1068934f-e3b4-4e88-ba23-4cb57230c594" providerId="ADAL" clId="{CE1A2483-E38C-48E5-BC81-7BCC41BEAE8B}" dt="2023-03-26T08:22:41.150" v="23086" actId="164"/>
          <ac:picMkLst>
            <pc:docMk/>
            <pc:sldMk cId="3948325816" sldId="297"/>
            <ac:picMk id="9" creationId="{38B38206-7B1B-44ED-E79F-C516BE1F6AFB}"/>
          </ac:picMkLst>
        </pc:picChg>
        <pc:picChg chg="add mod ord modCrop">
          <ac:chgData name="Nino Philip Ramones" userId="1068934f-e3b4-4e88-ba23-4cb57230c594" providerId="ADAL" clId="{CE1A2483-E38C-48E5-BC81-7BCC41BEAE8B}" dt="2023-03-26T08:22:41.150" v="23086" actId="164"/>
          <ac:picMkLst>
            <pc:docMk/>
            <pc:sldMk cId="3948325816" sldId="297"/>
            <ac:picMk id="11" creationId="{E6F79B48-748D-36C0-156F-B0F9D1FA53BA}"/>
          </ac:picMkLst>
        </pc:picChg>
        <pc:picChg chg="del mod">
          <ac:chgData name="Nino Philip Ramones" userId="1068934f-e3b4-4e88-ba23-4cb57230c594" providerId="ADAL" clId="{CE1A2483-E38C-48E5-BC81-7BCC41BEAE8B}" dt="2023-03-26T08:05:16.260" v="22006" actId="478"/>
          <ac:picMkLst>
            <pc:docMk/>
            <pc:sldMk cId="3948325816" sldId="297"/>
            <ac:picMk id="4098" creationId="{FBFF0E94-ABA5-0C9F-52A2-3D9BC0E52694}"/>
          </ac:picMkLst>
        </pc:picChg>
        <pc:picChg chg="add mod">
          <ac:chgData name="Nino Philip Ramones" userId="1068934f-e3b4-4e88-ba23-4cb57230c594" providerId="ADAL" clId="{CE1A2483-E38C-48E5-BC81-7BCC41BEAE8B}" dt="2023-03-26T08:14:23.666" v="22405" actId="465"/>
          <ac:picMkLst>
            <pc:docMk/>
            <pc:sldMk cId="3948325816" sldId="297"/>
            <ac:picMk id="7170" creationId="{EE2BF269-F20E-28D8-907D-13517B003917}"/>
          </ac:picMkLst>
        </pc:picChg>
      </pc:sldChg>
      <pc:sldChg chg="addSp delSp modSp add mod">
        <pc:chgData name="Nino Philip Ramones" userId="1068934f-e3b4-4e88-ba23-4cb57230c594" providerId="ADAL" clId="{CE1A2483-E38C-48E5-BC81-7BCC41BEAE8B}" dt="2023-03-26T09:21:56.961" v="28127" actId="2711"/>
        <pc:sldMkLst>
          <pc:docMk/>
          <pc:sldMk cId="3617745255" sldId="298"/>
        </pc:sldMkLst>
        <pc:spChg chg="add mod">
          <ac:chgData name="Nino Philip Ramones" userId="1068934f-e3b4-4e88-ba23-4cb57230c594" providerId="ADAL" clId="{CE1A2483-E38C-48E5-BC81-7BCC41BEAE8B}" dt="2023-03-26T08:29:38.251" v="23797" actId="20577"/>
          <ac:spMkLst>
            <pc:docMk/>
            <pc:sldMk cId="3617745255" sldId="298"/>
            <ac:spMk id="3" creationId="{A52D5C48-96BF-D359-55C6-4066F38E06DE}"/>
          </ac:spMkLst>
        </pc:spChg>
        <pc:spChg chg="mod">
          <ac:chgData name="Nino Philip Ramones" userId="1068934f-e3b4-4e88-ba23-4cb57230c594" providerId="ADAL" clId="{CE1A2483-E38C-48E5-BC81-7BCC41BEAE8B}" dt="2023-03-26T08:38:03.437" v="24574" actId="2711"/>
          <ac:spMkLst>
            <pc:docMk/>
            <pc:sldMk cId="3617745255" sldId="298"/>
            <ac:spMk id="6" creationId="{1C139C71-43D8-DA15-F46A-8598CDF1F78A}"/>
          </ac:spMkLst>
        </pc:spChg>
        <pc:spChg chg="del">
          <ac:chgData name="Nino Philip Ramones" userId="1068934f-e3b4-4e88-ba23-4cb57230c594" providerId="ADAL" clId="{CE1A2483-E38C-48E5-BC81-7BCC41BEAE8B}" dt="2023-03-26T08:26:15.400" v="23199" actId="478"/>
          <ac:spMkLst>
            <pc:docMk/>
            <pc:sldMk cId="3617745255" sldId="298"/>
            <ac:spMk id="8" creationId="{39088E25-DA30-5952-1F56-05AF9F5E2157}"/>
          </ac:spMkLst>
        </pc:spChg>
        <pc:spChg chg="add mod">
          <ac:chgData name="Nino Philip Ramones" userId="1068934f-e3b4-4e88-ba23-4cb57230c594" providerId="ADAL" clId="{CE1A2483-E38C-48E5-BC81-7BCC41BEAE8B}" dt="2023-03-26T09:21:56.961" v="28127" actId="2711"/>
          <ac:spMkLst>
            <pc:docMk/>
            <pc:sldMk cId="3617745255" sldId="298"/>
            <ac:spMk id="10" creationId="{5E627872-F5F6-2FC3-56BA-A2B8784E1E6B}"/>
          </ac:spMkLst>
        </pc:spChg>
        <pc:spChg chg="mod topLvl">
          <ac:chgData name="Nino Philip Ramones" userId="1068934f-e3b4-4e88-ba23-4cb57230c594" providerId="ADAL" clId="{CE1A2483-E38C-48E5-BC81-7BCC41BEAE8B}" dt="2023-03-26T08:47:08.840" v="24972" actId="164"/>
          <ac:spMkLst>
            <pc:docMk/>
            <pc:sldMk cId="3617745255" sldId="298"/>
            <ac:spMk id="12" creationId="{A03D9DDB-0911-CCC6-289E-FE03CE9C7E57}"/>
          </ac:spMkLst>
        </pc:spChg>
        <pc:grpChg chg="add mod">
          <ac:chgData name="Nino Philip Ramones" userId="1068934f-e3b4-4e88-ba23-4cb57230c594" providerId="ADAL" clId="{CE1A2483-E38C-48E5-BC81-7BCC41BEAE8B}" dt="2023-03-26T08:47:10.016" v="24973" actId="1035"/>
          <ac:grpSpMkLst>
            <pc:docMk/>
            <pc:sldMk cId="3617745255" sldId="298"/>
            <ac:grpSpMk id="13" creationId="{D8ABF726-798A-6193-7AF7-459A5F638F2B}"/>
          </ac:grpSpMkLst>
        </pc:grpChg>
        <pc:grpChg chg="add del">
          <ac:chgData name="Nino Philip Ramones" userId="1068934f-e3b4-4e88-ba23-4cb57230c594" providerId="ADAL" clId="{CE1A2483-E38C-48E5-BC81-7BCC41BEAE8B}" dt="2023-03-26T08:26:24.473" v="23202" actId="478"/>
          <ac:grpSpMkLst>
            <pc:docMk/>
            <pc:sldMk cId="3617745255" sldId="298"/>
            <ac:grpSpMk id="14" creationId="{7A11D06A-C145-1D23-A0D7-F396C09102F6}"/>
          </ac:grpSpMkLst>
        </pc:grpChg>
        <pc:grpChg chg="del">
          <ac:chgData name="Nino Philip Ramones" userId="1068934f-e3b4-4e88-ba23-4cb57230c594" providerId="ADAL" clId="{CE1A2483-E38C-48E5-BC81-7BCC41BEAE8B}" dt="2023-03-26T08:26:11.028" v="23198" actId="478"/>
          <ac:grpSpMkLst>
            <pc:docMk/>
            <pc:sldMk cId="3617745255" sldId="298"/>
            <ac:grpSpMk id="15" creationId="{9DDD53A5-8FE2-12A9-B4C6-439D40C22FB2}"/>
          </ac:grpSpMkLst>
        </pc:grpChg>
        <pc:picChg chg="del">
          <ac:chgData name="Nino Philip Ramones" userId="1068934f-e3b4-4e88-ba23-4cb57230c594" providerId="ADAL" clId="{CE1A2483-E38C-48E5-BC81-7BCC41BEAE8B}" dt="2023-03-26T08:26:24.473" v="23202" actId="478"/>
          <ac:picMkLst>
            <pc:docMk/>
            <pc:sldMk cId="3617745255" sldId="298"/>
            <ac:picMk id="4" creationId="{79485BE0-1901-8EDC-6BAD-2F5F6B49EAC4}"/>
          </ac:picMkLst>
        </pc:picChg>
        <pc:picChg chg="add mod modCrop">
          <ac:chgData name="Nino Philip Ramones" userId="1068934f-e3b4-4e88-ba23-4cb57230c594" providerId="ADAL" clId="{CE1A2483-E38C-48E5-BC81-7BCC41BEAE8B}" dt="2023-03-26T08:47:08.840" v="24972" actId="164"/>
          <ac:picMkLst>
            <pc:docMk/>
            <pc:sldMk cId="3617745255" sldId="298"/>
            <ac:picMk id="7" creationId="{2AEDF41D-0816-C4BA-654A-AF86A271BFE4}"/>
          </ac:picMkLst>
        </pc:picChg>
        <pc:picChg chg="del">
          <ac:chgData name="Nino Philip Ramones" userId="1068934f-e3b4-4e88-ba23-4cb57230c594" providerId="ADAL" clId="{CE1A2483-E38C-48E5-BC81-7BCC41BEAE8B}" dt="2023-03-26T08:26:24.473" v="23202" actId="478"/>
          <ac:picMkLst>
            <pc:docMk/>
            <pc:sldMk cId="3617745255" sldId="298"/>
            <ac:picMk id="9" creationId="{38B38206-7B1B-44ED-E79F-C516BE1F6AFB}"/>
          </ac:picMkLst>
        </pc:picChg>
        <pc:picChg chg="del topLvl">
          <ac:chgData name="Nino Philip Ramones" userId="1068934f-e3b4-4e88-ba23-4cb57230c594" providerId="ADAL" clId="{CE1A2483-E38C-48E5-BC81-7BCC41BEAE8B}" dt="2023-03-26T08:26:24.473" v="23202" actId="478"/>
          <ac:picMkLst>
            <pc:docMk/>
            <pc:sldMk cId="3617745255" sldId="298"/>
            <ac:picMk id="11" creationId="{E6F79B48-748D-36C0-156F-B0F9D1FA53BA}"/>
          </ac:picMkLst>
        </pc:picChg>
        <pc:picChg chg="del">
          <ac:chgData name="Nino Philip Ramones" userId="1068934f-e3b4-4e88-ba23-4cb57230c594" providerId="ADAL" clId="{CE1A2483-E38C-48E5-BC81-7BCC41BEAE8B}" dt="2023-03-26T08:26:15.400" v="23199" actId="478"/>
          <ac:picMkLst>
            <pc:docMk/>
            <pc:sldMk cId="3617745255" sldId="298"/>
            <ac:picMk id="7170" creationId="{EE2BF269-F20E-28D8-907D-13517B003917}"/>
          </ac:picMkLst>
        </pc:picChg>
      </pc:sldChg>
      <pc:sldChg chg="addSp delSp modSp add mod">
        <pc:chgData name="Nino Philip Ramones" userId="1068934f-e3b4-4e88-ba23-4cb57230c594" providerId="ADAL" clId="{CE1A2483-E38C-48E5-BC81-7BCC41BEAE8B}" dt="2023-03-26T08:46:07.778" v="24969" actId="1035"/>
        <pc:sldMkLst>
          <pc:docMk/>
          <pc:sldMk cId="3399729785" sldId="299"/>
        </pc:sldMkLst>
        <pc:spChg chg="del">
          <ac:chgData name="Nino Philip Ramones" userId="1068934f-e3b4-4e88-ba23-4cb57230c594" providerId="ADAL" clId="{CE1A2483-E38C-48E5-BC81-7BCC41BEAE8B}" dt="2023-03-26T08:40:51.176" v="24607" actId="478"/>
          <ac:spMkLst>
            <pc:docMk/>
            <pc:sldMk cId="3399729785" sldId="299"/>
            <ac:spMk id="3" creationId="{A52D5C48-96BF-D359-55C6-4066F38E06DE}"/>
          </ac:spMkLst>
        </pc:spChg>
        <pc:spChg chg="mod">
          <ac:chgData name="Nino Philip Ramones" userId="1068934f-e3b4-4e88-ba23-4cb57230c594" providerId="ADAL" clId="{CE1A2483-E38C-48E5-BC81-7BCC41BEAE8B}" dt="2023-03-26T08:46:07.778" v="24969" actId="1035"/>
          <ac:spMkLst>
            <pc:docMk/>
            <pc:sldMk cId="3399729785" sldId="299"/>
            <ac:spMk id="6" creationId="{1C139C71-43D8-DA15-F46A-8598CDF1F78A}"/>
          </ac:spMkLst>
        </pc:spChg>
        <pc:spChg chg="del">
          <ac:chgData name="Nino Philip Ramones" userId="1068934f-e3b4-4e88-ba23-4cb57230c594" providerId="ADAL" clId="{CE1A2483-E38C-48E5-BC81-7BCC41BEAE8B}" dt="2023-03-26T08:40:48.705" v="24606" actId="478"/>
          <ac:spMkLst>
            <pc:docMk/>
            <pc:sldMk cId="3399729785" sldId="299"/>
            <ac:spMk id="10" creationId="{5E627872-F5F6-2FC3-56BA-A2B8784E1E6B}"/>
          </ac:spMkLst>
        </pc:spChg>
        <pc:spChg chg="mod">
          <ac:chgData name="Nino Philip Ramones" userId="1068934f-e3b4-4e88-ba23-4cb57230c594" providerId="ADAL" clId="{CE1A2483-E38C-48E5-BC81-7BCC41BEAE8B}" dt="2023-03-26T08:45:54.100" v="24964" actId="1036"/>
          <ac:spMkLst>
            <pc:docMk/>
            <pc:sldMk cId="3399729785" sldId="299"/>
            <ac:spMk id="12" creationId="{A03D9DDB-0911-CCC6-289E-FE03CE9C7E57}"/>
          </ac:spMkLst>
        </pc:spChg>
        <pc:grpChg chg="add mod">
          <ac:chgData name="Nino Philip Ramones" userId="1068934f-e3b4-4e88-ba23-4cb57230c594" providerId="ADAL" clId="{CE1A2483-E38C-48E5-BC81-7BCC41BEAE8B}" dt="2023-03-26T08:45:50.049" v="24960" actId="1036"/>
          <ac:grpSpMkLst>
            <pc:docMk/>
            <pc:sldMk cId="3399729785" sldId="299"/>
            <ac:grpSpMk id="11" creationId="{5D1DEC89-73AE-7EF4-9259-318FAC116808}"/>
          </ac:grpSpMkLst>
        </pc:grpChg>
        <pc:picChg chg="add mod modCrop">
          <ac:chgData name="Nino Philip Ramones" userId="1068934f-e3b4-4e88-ba23-4cb57230c594" providerId="ADAL" clId="{CE1A2483-E38C-48E5-BC81-7BCC41BEAE8B}" dt="2023-03-26T08:42:51.495" v="24634" actId="164"/>
          <ac:picMkLst>
            <pc:docMk/>
            <pc:sldMk cId="3399729785" sldId="299"/>
            <ac:picMk id="5" creationId="{E62166C1-DB8A-DF32-F97A-6781C643CB7F}"/>
          </ac:picMkLst>
        </pc:picChg>
        <pc:picChg chg="del">
          <ac:chgData name="Nino Philip Ramones" userId="1068934f-e3b4-4e88-ba23-4cb57230c594" providerId="ADAL" clId="{CE1A2483-E38C-48E5-BC81-7BCC41BEAE8B}" dt="2023-03-26T08:40:46.584" v="24605" actId="478"/>
          <ac:picMkLst>
            <pc:docMk/>
            <pc:sldMk cId="3399729785" sldId="299"/>
            <ac:picMk id="7" creationId="{2AEDF41D-0816-C4BA-654A-AF86A271BFE4}"/>
          </ac:picMkLst>
        </pc:picChg>
        <pc:picChg chg="add mod modCrop">
          <ac:chgData name="Nino Philip Ramones" userId="1068934f-e3b4-4e88-ba23-4cb57230c594" providerId="ADAL" clId="{CE1A2483-E38C-48E5-BC81-7BCC41BEAE8B}" dt="2023-03-26T08:42:51.495" v="24634" actId="164"/>
          <ac:picMkLst>
            <pc:docMk/>
            <pc:sldMk cId="3399729785" sldId="299"/>
            <ac:picMk id="9" creationId="{2F8C4264-446C-2F88-F42C-E3AF502FE382}"/>
          </ac:picMkLst>
        </pc:picChg>
      </pc:sldChg>
    </pc:docChg>
  </pc:docChgLst>
  <pc:docChgLst>
    <pc:chgData name="Nino Philip Ramones" userId="1068934f-e3b4-4e88-ba23-4cb57230c594" providerId="ADAL" clId="{4B2DD62C-EFC1-483F-B1CB-FAA67E9DD57F}"/>
    <pc:docChg chg="undo redo custSel addSld delSld modSld sldOrd">
      <pc:chgData name="Nino Philip Ramones" userId="1068934f-e3b4-4e88-ba23-4cb57230c594" providerId="ADAL" clId="{4B2DD62C-EFC1-483F-B1CB-FAA67E9DD57F}" dt="2023-04-26T05:58:01.425" v="15608" actId="1035"/>
      <pc:docMkLst>
        <pc:docMk/>
      </pc:docMkLst>
      <pc:sldChg chg="modSp mod">
        <pc:chgData name="Nino Philip Ramones" userId="1068934f-e3b4-4e88-ba23-4cb57230c594" providerId="ADAL" clId="{4B2DD62C-EFC1-483F-B1CB-FAA67E9DD57F}" dt="2023-04-21T10:55:04.603" v="106" actId="1036"/>
        <pc:sldMkLst>
          <pc:docMk/>
          <pc:sldMk cId="2902220017" sldId="260"/>
        </pc:sldMkLst>
        <pc:spChg chg="mod">
          <ac:chgData name="Nino Philip Ramones" userId="1068934f-e3b4-4e88-ba23-4cb57230c594" providerId="ADAL" clId="{4B2DD62C-EFC1-483F-B1CB-FAA67E9DD57F}" dt="2023-04-21T10:54:34.604" v="94" actId="20577"/>
          <ac:spMkLst>
            <pc:docMk/>
            <pc:sldMk cId="2902220017" sldId="260"/>
            <ac:spMk id="8" creationId="{E55C9784-2997-4509-E882-733A19888A3E}"/>
          </ac:spMkLst>
        </pc:spChg>
        <pc:spChg chg="mod">
          <ac:chgData name="Nino Philip Ramones" userId="1068934f-e3b4-4e88-ba23-4cb57230c594" providerId="ADAL" clId="{4B2DD62C-EFC1-483F-B1CB-FAA67E9DD57F}" dt="2023-04-21T10:54:55.641" v="105" actId="1035"/>
          <ac:spMkLst>
            <pc:docMk/>
            <pc:sldMk cId="2902220017" sldId="260"/>
            <ac:spMk id="14" creationId="{86CD694D-7914-A6C9-97B8-2823F7984CDE}"/>
          </ac:spMkLst>
        </pc:spChg>
        <pc:spChg chg="mod">
          <ac:chgData name="Nino Philip Ramones" userId="1068934f-e3b4-4e88-ba23-4cb57230c594" providerId="ADAL" clId="{4B2DD62C-EFC1-483F-B1CB-FAA67E9DD57F}" dt="2023-04-21T10:55:04.603" v="106" actId="1036"/>
          <ac:spMkLst>
            <pc:docMk/>
            <pc:sldMk cId="2902220017" sldId="260"/>
            <ac:spMk id="15" creationId="{CB5AF6EE-76A6-CA9D-0627-29C15279BDC6}"/>
          </ac:spMkLst>
        </pc:spChg>
      </pc:sldChg>
      <pc:sldChg chg="modSp mod">
        <pc:chgData name="Nino Philip Ramones" userId="1068934f-e3b4-4e88-ba23-4cb57230c594" providerId="ADAL" clId="{4B2DD62C-EFC1-483F-B1CB-FAA67E9DD57F}" dt="2023-04-21T11:22:52.552" v="1251" actId="1038"/>
        <pc:sldMkLst>
          <pc:docMk/>
          <pc:sldMk cId="4215421811" sldId="261"/>
        </pc:sldMkLst>
        <pc:spChg chg="mod">
          <ac:chgData name="Nino Philip Ramones" userId="1068934f-e3b4-4e88-ba23-4cb57230c594" providerId="ADAL" clId="{4B2DD62C-EFC1-483F-B1CB-FAA67E9DD57F}" dt="2023-04-21T11:22:52.552" v="1251" actId="1038"/>
          <ac:spMkLst>
            <pc:docMk/>
            <pc:sldMk cId="4215421811" sldId="261"/>
            <ac:spMk id="5" creationId="{BC141F5B-906B-6265-DA38-F7E04A6C72A8}"/>
          </ac:spMkLst>
        </pc:spChg>
        <pc:spChg chg="mod">
          <ac:chgData name="Nino Philip Ramones" userId="1068934f-e3b4-4e88-ba23-4cb57230c594" providerId="ADAL" clId="{4B2DD62C-EFC1-483F-B1CB-FAA67E9DD57F}" dt="2023-04-21T10:59:54.840" v="474" actId="20577"/>
          <ac:spMkLst>
            <pc:docMk/>
            <pc:sldMk cId="4215421811" sldId="261"/>
            <ac:spMk id="6" creationId="{1C139C71-43D8-DA15-F46A-8598CDF1F78A}"/>
          </ac:spMkLst>
        </pc:spChg>
        <pc:spChg chg="mod">
          <ac:chgData name="Nino Philip Ramones" userId="1068934f-e3b4-4e88-ba23-4cb57230c594" providerId="ADAL" clId="{4B2DD62C-EFC1-483F-B1CB-FAA67E9DD57F}" dt="2023-04-21T11:15:34.636" v="1162" actId="20577"/>
          <ac:spMkLst>
            <pc:docMk/>
            <pc:sldMk cId="4215421811" sldId="261"/>
            <ac:spMk id="7" creationId="{CB143D5A-4C51-CC45-02B5-43383CAA5C50}"/>
          </ac:spMkLst>
        </pc:spChg>
        <pc:spChg chg="mod">
          <ac:chgData name="Nino Philip Ramones" userId="1068934f-e3b4-4e88-ba23-4cb57230c594" providerId="ADAL" clId="{4B2DD62C-EFC1-483F-B1CB-FAA67E9DD57F}" dt="2023-04-21T11:14:39.603" v="1111" actId="20577"/>
          <ac:spMkLst>
            <pc:docMk/>
            <pc:sldMk cId="4215421811" sldId="261"/>
            <ac:spMk id="10" creationId="{AA624370-42F0-82DE-228F-BC78C798D723}"/>
          </ac:spMkLst>
        </pc:spChg>
        <pc:grpChg chg="mod">
          <ac:chgData name="Nino Philip Ramones" userId="1068934f-e3b4-4e88-ba23-4cb57230c594" providerId="ADAL" clId="{4B2DD62C-EFC1-483F-B1CB-FAA67E9DD57F}" dt="2023-04-21T11:14:59.277" v="1116" actId="1035"/>
          <ac:grpSpMkLst>
            <pc:docMk/>
            <pc:sldMk cId="4215421811" sldId="261"/>
            <ac:grpSpMk id="9" creationId="{86565025-D585-4FE0-F5D0-00D60DC63201}"/>
          </ac:grpSpMkLst>
        </pc:grpChg>
        <pc:grpChg chg="mod">
          <ac:chgData name="Nino Philip Ramones" userId="1068934f-e3b4-4e88-ba23-4cb57230c594" providerId="ADAL" clId="{4B2DD62C-EFC1-483F-B1CB-FAA67E9DD57F}" dt="2023-04-21T11:14:54.539" v="1112" actId="1036"/>
          <ac:grpSpMkLst>
            <pc:docMk/>
            <pc:sldMk cId="4215421811" sldId="261"/>
            <ac:grpSpMk id="28" creationId="{1E2DCC1B-E94A-BBE8-ED0F-0C36BBB2851B}"/>
          </ac:grpSpMkLst>
        </pc:grpChg>
      </pc:sldChg>
      <pc:sldChg chg="del">
        <pc:chgData name="Nino Philip Ramones" userId="1068934f-e3b4-4e88-ba23-4cb57230c594" providerId="ADAL" clId="{4B2DD62C-EFC1-483F-B1CB-FAA67E9DD57F}" dt="2023-04-21T11:30:40.663" v="1256" actId="47"/>
        <pc:sldMkLst>
          <pc:docMk/>
          <pc:sldMk cId="3447888896" sldId="262"/>
        </pc:sldMkLst>
      </pc:sldChg>
      <pc:sldChg chg="addSp delSp modSp mod">
        <pc:chgData name="Nino Philip Ramones" userId="1068934f-e3b4-4e88-ba23-4cb57230c594" providerId="ADAL" clId="{4B2DD62C-EFC1-483F-B1CB-FAA67E9DD57F}" dt="2023-04-26T05:58:01.425" v="15608" actId="1035"/>
        <pc:sldMkLst>
          <pc:docMk/>
          <pc:sldMk cId="3042634148" sldId="281"/>
        </pc:sldMkLst>
        <pc:spChg chg="del">
          <ac:chgData name="Nino Philip Ramones" userId="1068934f-e3b4-4e88-ba23-4cb57230c594" providerId="ADAL" clId="{4B2DD62C-EFC1-483F-B1CB-FAA67E9DD57F}" dt="2023-04-21T11:23:08.480" v="1252" actId="478"/>
          <ac:spMkLst>
            <pc:docMk/>
            <pc:sldMk cId="3042634148" sldId="281"/>
            <ac:spMk id="5" creationId="{9CB76D31-2C79-0331-D6E7-2FA8BC232AF6}"/>
          </ac:spMkLst>
        </pc:spChg>
        <pc:spChg chg="mod">
          <ac:chgData name="Nino Philip Ramones" userId="1068934f-e3b4-4e88-ba23-4cb57230c594" providerId="ADAL" clId="{4B2DD62C-EFC1-483F-B1CB-FAA67E9DD57F}" dt="2023-04-26T05:57:51.723" v="15593" actId="403"/>
          <ac:spMkLst>
            <pc:docMk/>
            <pc:sldMk cId="3042634148" sldId="281"/>
            <ac:spMk id="6" creationId="{1C139C71-43D8-DA15-F46A-8598CDF1F78A}"/>
          </ac:spMkLst>
        </pc:spChg>
        <pc:spChg chg="add mod">
          <ac:chgData name="Nino Philip Ramones" userId="1068934f-e3b4-4e88-ba23-4cb57230c594" providerId="ADAL" clId="{4B2DD62C-EFC1-483F-B1CB-FAA67E9DD57F}" dt="2023-04-21T11:23:09.044" v="1253"/>
          <ac:spMkLst>
            <pc:docMk/>
            <pc:sldMk cId="3042634148" sldId="281"/>
            <ac:spMk id="7" creationId="{D171F85D-6720-4508-AFB7-D47E4F18A40C}"/>
          </ac:spMkLst>
        </pc:spChg>
        <pc:spChg chg="add mod">
          <ac:chgData name="Nino Philip Ramones" userId="1068934f-e3b4-4e88-ba23-4cb57230c594" providerId="ADAL" clId="{4B2DD62C-EFC1-483F-B1CB-FAA67E9DD57F}" dt="2023-04-26T05:58:01.425" v="15608" actId="1035"/>
          <ac:spMkLst>
            <pc:docMk/>
            <pc:sldMk cId="3042634148" sldId="281"/>
            <ac:spMk id="9" creationId="{A4C4677F-45AE-36EE-ABCE-397302091C1F}"/>
          </ac:spMkLst>
        </pc:spChg>
        <pc:spChg chg="add mod">
          <ac:chgData name="Nino Philip Ramones" userId="1068934f-e3b4-4e88-ba23-4cb57230c594" providerId="ADAL" clId="{4B2DD62C-EFC1-483F-B1CB-FAA67E9DD57F}" dt="2023-04-26T05:58:01.425" v="15608" actId="1035"/>
          <ac:spMkLst>
            <pc:docMk/>
            <pc:sldMk cId="3042634148" sldId="281"/>
            <ac:spMk id="15" creationId="{3DE590E7-D5BC-0018-437A-AE6E15E396B6}"/>
          </ac:spMkLst>
        </pc:spChg>
      </pc:sldChg>
      <pc:sldChg chg="addSp delSp modSp del mod">
        <pc:chgData name="Nino Philip Ramones" userId="1068934f-e3b4-4e88-ba23-4cb57230c594" providerId="ADAL" clId="{4B2DD62C-EFC1-483F-B1CB-FAA67E9DD57F}" dt="2023-04-26T05:56:59.501" v="15584" actId="47"/>
        <pc:sldMkLst>
          <pc:docMk/>
          <pc:sldMk cId="2124879564" sldId="282"/>
        </pc:sldMkLst>
        <pc:spChg chg="mod">
          <ac:chgData name="Nino Philip Ramones" userId="1068934f-e3b4-4e88-ba23-4cb57230c594" providerId="ADAL" clId="{4B2DD62C-EFC1-483F-B1CB-FAA67E9DD57F}" dt="2023-04-21T11:23:28.937" v="1255"/>
          <ac:spMkLst>
            <pc:docMk/>
            <pc:sldMk cId="2124879564" sldId="282"/>
            <ac:spMk id="4" creationId="{9F68CBF0-CD23-BEBD-88D8-BDB35DBECF44}"/>
          </ac:spMkLst>
        </pc:spChg>
        <pc:spChg chg="mod">
          <ac:chgData name="Nino Philip Ramones" userId="1068934f-e3b4-4e88-ba23-4cb57230c594" providerId="ADAL" clId="{4B2DD62C-EFC1-483F-B1CB-FAA67E9DD57F}" dt="2023-04-21T11:23:28.937" v="1255"/>
          <ac:spMkLst>
            <pc:docMk/>
            <pc:sldMk cId="2124879564" sldId="282"/>
            <ac:spMk id="5" creationId="{ADCD4857-BA4B-F0AD-131D-7CDB88D38F81}"/>
          </ac:spMkLst>
        </pc:spChg>
        <pc:spChg chg="del">
          <ac:chgData name="Nino Philip Ramones" userId="1068934f-e3b4-4e88-ba23-4cb57230c594" providerId="ADAL" clId="{4B2DD62C-EFC1-483F-B1CB-FAA67E9DD57F}" dt="2023-04-26T05:56:12.136" v="15512" actId="478"/>
          <ac:spMkLst>
            <pc:docMk/>
            <pc:sldMk cId="2124879564" sldId="282"/>
            <ac:spMk id="6" creationId="{1C139C71-43D8-DA15-F46A-8598CDF1F78A}"/>
          </ac:spMkLst>
        </pc:spChg>
        <pc:spChg chg="del">
          <ac:chgData name="Nino Philip Ramones" userId="1068934f-e3b4-4e88-ba23-4cb57230c594" providerId="ADAL" clId="{4B2DD62C-EFC1-483F-B1CB-FAA67E9DD57F}" dt="2023-04-26T05:56:51.910" v="15576" actId="21"/>
          <ac:spMkLst>
            <pc:docMk/>
            <pc:sldMk cId="2124879564" sldId="282"/>
            <ac:spMk id="7" creationId="{371E6B4D-82A7-5E51-F870-CD5CB44F69BE}"/>
          </ac:spMkLst>
        </pc:spChg>
        <pc:spChg chg="del">
          <ac:chgData name="Nino Philip Ramones" userId="1068934f-e3b4-4e88-ba23-4cb57230c594" providerId="ADAL" clId="{4B2DD62C-EFC1-483F-B1CB-FAA67E9DD57F}" dt="2023-04-26T05:56:12.136" v="15512" actId="478"/>
          <ac:spMkLst>
            <pc:docMk/>
            <pc:sldMk cId="2124879564" sldId="282"/>
            <ac:spMk id="8" creationId="{32B64BE8-E37B-9676-4EB5-17CAABB97627}"/>
          </ac:spMkLst>
        </pc:spChg>
        <pc:spChg chg="del mod">
          <ac:chgData name="Nino Philip Ramones" userId="1068934f-e3b4-4e88-ba23-4cb57230c594" providerId="ADAL" clId="{4B2DD62C-EFC1-483F-B1CB-FAA67E9DD57F}" dt="2023-04-26T05:56:51.910" v="15576" actId="21"/>
          <ac:spMkLst>
            <pc:docMk/>
            <pc:sldMk cId="2124879564" sldId="282"/>
            <ac:spMk id="9" creationId="{5A8CE56E-616D-7AEA-3FD6-3C2C4ED2E77D}"/>
          </ac:spMkLst>
        </pc:spChg>
        <pc:grpChg chg="add mod">
          <ac:chgData name="Nino Philip Ramones" userId="1068934f-e3b4-4e88-ba23-4cb57230c594" providerId="ADAL" clId="{4B2DD62C-EFC1-483F-B1CB-FAA67E9DD57F}" dt="2023-04-21T11:23:28.937" v="1255"/>
          <ac:grpSpMkLst>
            <pc:docMk/>
            <pc:sldMk cId="2124879564" sldId="282"/>
            <ac:grpSpMk id="2" creationId="{04029484-96F8-12A0-3AC4-59CF1479EBBE}"/>
          </ac:grpSpMkLst>
        </pc:grpChg>
        <pc:grpChg chg="del">
          <ac:chgData name="Nino Philip Ramones" userId="1068934f-e3b4-4e88-ba23-4cb57230c594" providerId="ADAL" clId="{4B2DD62C-EFC1-483F-B1CB-FAA67E9DD57F}" dt="2023-04-21T11:23:28.523" v="1254" actId="478"/>
          <ac:grpSpMkLst>
            <pc:docMk/>
            <pc:sldMk cId="2124879564" sldId="282"/>
            <ac:grpSpMk id="17" creationId="{BFFA929E-84CD-1FBE-F02F-C2D7746FEE95}"/>
          </ac:grpSpMkLst>
        </pc:grpChg>
        <pc:cxnChg chg="mod">
          <ac:chgData name="Nino Philip Ramones" userId="1068934f-e3b4-4e88-ba23-4cb57230c594" providerId="ADAL" clId="{4B2DD62C-EFC1-483F-B1CB-FAA67E9DD57F}" dt="2023-04-21T11:23:28.937" v="1255"/>
          <ac:cxnSpMkLst>
            <pc:docMk/>
            <pc:sldMk cId="2124879564" sldId="282"/>
            <ac:cxnSpMk id="3" creationId="{045B6784-73EF-6227-EE17-0A8F04FB51DF}"/>
          </ac:cxnSpMkLst>
        </pc:cxnChg>
      </pc:sldChg>
      <pc:sldChg chg="del">
        <pc:chgData name="Nino Philip Ramones" userId="1068934f-e3b4-4e88-ba23-4cb57230c594" providerId="ADAL" clId="{4B2DD62C-EFC1-483F-B1CB-FAA67E9DD57F}" dt="2023-04-21T11:30:40.663" v="1256" actId="47"/>
        <pc:sldMkLst>
          <pc:docMk/>
          <pc:sldMk cId="1195419599" sldId="283"/>
        </pc:sldMkLst>
      </pc:sldChg>
      <pc:sldChg chg="del">
        <pc:chgData name="Nino Philip Ramones" userId="1068934f-e3b4-4e88-ba23-4cb57230c594" providerId="ADAL" clId="{4B2DD62C-EFC1-483F-B1CB-FAA67E9DD57F}" dt="2023-04-21T11:30:40.663" v="1256" actId="47"/>
        <pc:sldMkLst>
          <pc:docMk/>
          <pc:sldMk cId="3736050571" sldId="284"/>
        </pc:sldMkLst>
      </pc:sldChg>
      <pc:sldChg chg="del">
        <pc:chgData name="Nino Philip Ramones" userId="1068934f-e3b4-4e88-ba23-4cb57230c594" providerId="ADAL" clId="{4B2DD62C-EFC1-483F-B1CB-FAA67E9DD57F}" dt="2023-04-21T11:30:40.663" v="1256" actId="47"/>
        <pc:sldMkLst>
          <pc:docMk/>
          <pc:sldMk cId="3361120979" sldId="285"/>
        </pc:sldMkLst>
      </pc:sldChg>
      <pc:sldChg chg="del">
        <pc:chgData name="Nino Philip Ramones" userId="1068934f-e3b4-4e88-ba23-4cb57230c594" providerId="ADAL" clId="{4B2DD62C-EFC1-483F-B1CB-FAA67E9DD57F}" dt="2023-04-21T11:30:40.663" v="1256" actId="47"/>
        <pc:sldMkLst>
          <pc:docMk/>
          <pc:sldMk cId="2198950249" sldId="286"/>
        </pc:sldMkLst>
      </pc:sldChg>
      <pc:sldChg chg="del">
        <pc:chgData name="Nino Philip Ramones" userId="1068934f-e3b4-4e88-ba23-4cb57230c594" providerId="ADAL" clId="{4B2DD62C-EFC1-483F-B1CB-FAA67E9DD57F}" dt="2023-04-21T11:30:40.663" v="1256" actId="47"/>
        <pc:sldMkLst>
          <pc:docMk/>
          <pc:sldMk cId="2964066685" sldId="287"/>
        </pc:sldMkLst>
      </pc:sldChg>
      <pc:sldChg chg="addSp delSp modSp mod">
        <pc:chgData name="Nino Philip Ramones" userId="1068934f-e3b4-4e88-ba23-4cb57230c594" providerId="ADAL" clId="{4B2DD62C-EFC1-483F-B1CB-FAA67E9DD57F}" dt="2023-04-26T05:36:56.579" v="13827"/>
        <pc:sldMkLst>
          <pc:docMk/>
          <pc:sldMk cId="2474797160" sldId="288"/>
        </pc:sldMkLst>
        <pc:spChg chg="mod">
          <ac:chgData name="Nino Philip Ramones" userId="1068934f-e3b4-4e88-ba23-4cb57230c594" providerId="ADAL" clId="{4B2DD62C-EFC1-483F-B1CB-FAA67E9DD57F}" dt="2023-04-21T11:31:46.013" v="1281" actId="20577"/>
          <ac:spMkLst>
            <pc:docMk/>
            <pc:sldMk cId="2474797160" sldId="288"/>
            <ac:spMk id="2" creationId="{05373617-D585-BAF0-0B5B-D2CF324A4D6B}"/>
          </ac:spMkLst>
        </pc:spChg>
        <pc:spChg chg="mod">
          <ac:chgData name="Nino Philip Ramones" userId="1068934f-e3b4-4e88-ba23-4cb57230c594" providerId="ADAL" clId="{4B2DD62C-EFC1-483F-B1CB-FAA67E9DD57F}" dt="2023-04-21T14:59:34.442" v="6334" actId="2711"/>
          <ac:spMkLst>
            <pc:docMk/>
            <pc:sldMk cId="2474797160" sldId="288"/>
            <ac:spMk id="6" creationId="{1C139C71-43D8-DA15-F46A-8598CDF1F78A}"/>
          </ac:spMkLst>
        </pc:spChg>
        <pc:spChg chg="mod">
          <ac:chgData name="Nino Philip Ramones" userId="1068934f-e3b4-4e88-ba23-4cb57230c594" providerId="ADAL" clId="{4B2DD62C-EFC1-483F-B1CB-FAA67E9DD57F}" dt="2023-04-26T05:36:56.579" v="13827"/>
          <ac:spMkLst>
            <pc:docMk/>
            <pc:sldMk cId="2474797160" sldId="288"/>
            <ac:spMk id="9" creationId="{EFFFD9E3-05A1-D90E-0A0F-69FBBA847D62}"/>
          </ac:spMkLst>
        </pc:spChg>
        <pc:spChg chg="mod">
          <ac:chgData name="Nino Philip Ramones" userId="1068934f-e3b4-4e88-ba23-4cb57230c594" providerId="ADAL" clId="{4B2DD62C-EFC1-483F-B1CB-FAA67E9DD57F}" dt="2023-04-26T05:36:56.579" v="13827"/>
          <ac:spMkLst>
            <pc:docMk/>
            <pc:sldMk cId="2474797160" sldId="288"/>
            <ac:spMk id="10" creationId="{0D535829-F972-5CF5-20EA-345A515508E8}"/>
          </ac:spMkLst>
        </pc:spChg>
        <pc:spChg chg="mod">
          <ac:chgData name="Nino Philip Ramones" userId="1068934f-e3b4-4e88-ba23-4cb57230c594" providerId="ADAL" clId="{4B2DD62C-EFC1-483F-B1CB-FAA67E9DD57F}" dt="2023-04-21T13:32:18.548" v="2035" actId="1035"/>
          <ac:spMkLst>
            <pc:docMk/>
            <pc:sldMk cId="2474797160" sldId="288"/>
            <ac:spMk id="12" creationId="{A03D9DDB-0911-CCC6-289E-FE03CE9C7E57}"/>
          </ac:spMkLst>
        </pc:spChg>
        <pc:grpChg chg="add mod">
          <ac:chgData name="Nino Philip Ramones" userId="1068934f-e3b4-4e88-ba23-4cb57230c594" providerId="ADAL" clId="{4B2DD62C-EFC1-483F-B1CB-FAA67E9DD57F}" dt="2023-04-26T05:36:56.579" v="13827"/>
          <ac:grpSpMkLst>
            <pc:docMk/>
            <pc:sldMk cId="2474797160" sldId="288"/>
            <ac:grpSpMk id="7" creationId="{D0A2E892-AD21-25E5-45E7-7EABB1868FC3}"/>
          </ac:grpSpMkLst>
        </pc:grpChg>
        <pc:grpChg chg="del">
          <ac:chgData name="Nino Philip Ramones" userId="1068934f-e3b4-4e88-ba23-4cb57230c594" providerId="ADAL" clId="{4B2DD62C-EFC1-483F-B1CB-FAA67E9DD57F}" dt="2023-04-26T05:36:56.172" v="13826" actId="478"/>
          <ac:grpSpMkLst>
            <pc:docMk/>
            <pc:sldMk cId="2474797160" sldId="288"/>
            <ac:grpSpMk id="23" creationId="{549B3123-B396-A250-DC98-E1EC3957F1F1}"/>
          </ac:grpSpMkLst>
        </pc:grpChg>
        <pc:picChg chg="del">
          <ac:chgData name="Nino Philip Ramones" userId="1068934f-e3b4-4e88-ba23-4cb57230c594" providerId="ADAL" clId="{4B2DD62C-EFC1-483F-B1CB-FAA67E9DD57F}" dt="2023-04-21T11:42:58.185" v="1286" actId="478"/>
          <ac:picMkLst>
            <pc:docMk/>
            <pc:sldMk cId="2474797160" sldId="288"/>
            <ac:picMk id="4" creationId="{F80FEB30-9E07-DFAD-ECA1-FF3600E6B0A8}"/>
          </ac:picMkLst>
        </pc:picChg>
        <pc:picChg chg="add mod">
          <ac:chgData name="Nino Philip Ramones" userId="1068934f-e3b4-4e88-ba23-4cb57230c594" providerId="ADAL" clId="{4B2DD62C-EFC1-483F-B1CB-FAA67E9DD57F}" dt="2023-04-21T13:32:31.765" v="2037" actId="14100"/>
          <ac:picMkLst>
            <pc:docMk/>
            <pc:sldMk cId="2474797160" sldId="288"/>
            <ac:picMk id="5" creationId="{1F581BCA-212C-D41B-BD29-D649B6CF3976}"/>
          </ac:picMkLst>
        </pc:picChg>
        <pc:cxnChg chg="mod">
          <ac:chgData name="Nino Philip Ramones" userId="1068934f-e3b4-4e88-ba23-4cb57230c594" providerId="ADAL" clId="{4B2DD62C-EFC1-483F-B1CB-FAA67E9DD57F}" dt="2023-04-26T05:36:56.579" v="13827"/>
          <ac:cxnSpMkLst>
            <pc:docMk/>
            <pc:sldMk cId="2474797160" sldId="288"/>
            <ac:cxnSpMk id="8" creationId="{8A6CA76A-2134-AD84-E86F-6E2E5BE1AB73}"/>
          </ac:cxnSpMkLst>
        </pc:cxnChg>
      </pc:sldChg>
      <pc:sldChg chg="addSp delSp modSp add mod">
        <pc:chgData name="Nino Philip Ramones" userId="1068934f-e3b4-4e88-ba23-4cb57230c594" providerId="ADAL" clId="{4B2DD62C-EFC1-483F-B1CB-FAA67E9DD57F}" dt="2023-04-26T05:37:00.372" v="13829"/>
        <pc:sldMkLst>
          <pc:docMk/>
          <pc:sldMk cId="2888063651" sldId="289"/>
        </pc:sldMkLst>
        <pc:spChg chg="mod">
          <ac:chgData name="Nino Philip Ramones" userId="1068934f-e3b4-4e88-ba23-4cb57230c594" providerId="ADAL" clId="{4B2DD62C-EFC1-483F-B1CB-FAA67E9DD57F}" dt="2023-04-21T15:00:07.378" v="6337" actId="2711"/>
          <ac:spMkLst>
            <pc:docMk/>
            <pc:sldMk cId="2888063651" sldId="289"/>
            <ac:spMk id="6" creationId="{1C139C71-43D8-DA15-F46A-8598CDF1F78A}"/>
          </ac:spMkLst>
        </pc:spChg>
        <pc:spChg chg="mod">
          <ac:chgData name="Nino Philip Ramones" userId="1068934f-e3b4-4e88-ba23-4cb57230c594" providerId="ADAL" clId="{4B2DD62C-EFC1-483F-B1CB-FAA67E9DD57F}" dt="2023-04-26T05:37:00.372" v="13829"/>
          <ac:spMkLst>
            <pc:docMk/>
            <pc:sldMk cId="2888063651" sldId="289"/>
            <ac:spMk id="9" creationId="{14A5A8BD-16EC-AB02-9DF7-4B066D6EDD2A}"/>
          </ac:spMkLst>
        </pc:spChg>
        <pc:spChg chg="mod">
          <ac:chgData name="Nino Philip Ramones" userId="1068934f-e3b4-4e88-ba23-4cb57230c594" providerId="ADAL" clId="{4B2DD62C-EFC1-483F-B1CB-FAA67E9DD57F}" dt="2023-04-26T05:37:00.372" v="13829"/>
          <ac:spMkLst>
            <pc:docMk/>
            <pc:sldMk cId="2888063651" sldId="289"/>
            <ac:spMk id="10" creationId="{E66AF14A-CB50-D99D-B799-7990EB875722}"/>
          </ac:spMkLst>
        </pc:spChg>
        <pc:spChg chg="mod">
          <ac:chgData name="Nino Philip Ramones" userId="1068934f-e3b4-4e88-ba23-4cb57230c594" providerId="ADAL" clId="{4B2DD62C-EFC1-483F-B1CB-FAA67E9DD57F}" dt="2023-04-21T13:42:37.080" v="2085" actId="20577"/>
          <ac:spMkLst>
            <pc:docMk/>
            <pc:sldMk cId="2888063651" sldId="289"/>
            <ac:spMk id="12" creationId="{A03D9DDB-0911-CCC6-289E-FE03CE9C7E57}"/>
          </ac:spMkLst>
        </pc:spChg>
        <pc:grpChg chg="add mod">
          <ac:chgData name="Nino Philip Ramones" userId="1068934f-e3b4-4e88-ba23-4cb57230c594" providerId="ADAL" clId="{4B2DD62C-EFC1-483F-B1CB-FAA67E9DD57F}" dt="2023-04-26T05:37:00.372" v="13829"/>
          <ac:grpSpMkLst>
            <pc:docMk/>
            <pc:sldMk cId="2888063651" sldId="289"/>
            <ac:grpSpMk id="7" creationId="{1C324F3E-3732-02F4-8C02-1F72932047ED}"/>
          </ac:grpSpMkLst>
        </pc:grpChg>
        <pc:grpChg chg="del">
          <ac:chgData name="Nino Philip Ramones" userId="1068934f-e3b4-4e88-ba23-4cb57230c594" providerId="ADAL" clId="{4B2DD62C-EFC1-483F-B1CB-FAA67E9DD57F}" dt="2023-04-26T05:36:59.973" v="13828" actId="478"/>
          <ac:grpSpMkLst>
            <pc:docMk/>
            <pc:sldMk cId="2888063651" sldId="289"/>
            <ac:grpSpMk id="23" creationId="{549B3123-B396-A250-DC98-E1EC3957F1F1}"/>
          </ac:grpSpMkLst>
        </pc:grpChg>
        <pc:picChg chg="add mod">
          <ac:chgData name="Nino Philip Ramones" userId="1068934f-e3b4-4e88-ba23-4cb57230c594" providerId="ADAL" clId="{4B2DD62C-EFC1-483F-B1CB-FAA67E9DD57F}" dt="2023-04-21T13:42:17.080" v="2048" actId="1076"/>
          <ac:picMkLst>
            <pc:docMk/>
            <pc:sldMk cId="2888063651" sldId="289"/>
            <ac:picMk id="4" creationId="{DBAD1D68-085A-2EAA-C8D5-61C7DE9D1CFB}"/>
          </ac:picMkLst>
        </pc:picChg>
        <pc:cxnChg chg="mod">
          <ac:chgData name="Nino Philip Ramones" userId="1068934f-e3b4-4e88-ba23-4cb57230c594" providerId="ADAL" clId="{4B2DD62C-EFC1-483F-B1CB-FAA67E9DD57F}" dt="2023-04-26T05:37:00.372" v="13829"/>
          <ac:cxnSpMkLst>
            <pc:docMk/>
            <pc:sldMk cId="2888063651" sldId="289"/>
            <ac:cxnSpMk id="8" creationId="{21373B1A-C8A9-C153-9930-8DC68A996D5C}"/>
          </ac:cxnSpMkLst>
        </pc:cxnChg>
      </pc:sldChg>
      <pc:sldChg chg="delSp modSp add del mod ord">
        <pc:chgData name="Nino Philip Ramones" userId="1068934f-e3b4-4e88-ba23-4cb57230c594" providerId="ADAL" clId="{4B2DD62C-EFC1-483F-B1CB-FAA67E9DD57F}" dt="2023-04-21T11:48:36.061" v="1349" actId="47"/>
        <pc:sldMkLst>
          <pc:docMk/>
          <pc:sldMk cId="3043791413" sldId="289"/>
        </pc:sldMkLst>
        <pc:spChg chg="del">
          <ac:chgData name="Nino Philip Ramones" userId="1068934f-e3b4-4e88-ba23-4cb57230c594" providerId="ADAL" clId="{4B2DD62C-EFC1-483F-B1CB-FAA67E9DD57F}" dt="2023-04-21T11:44:01.988" v="1309" actId="478"/>
          <ac:spMkLst>
            <pc:docMk/>
            <pc:sldMk cId="3043791413" sldId="289"/>
            <ac:spMk id="6" creationId="{1C139C71-43D8-DA15-F46A-8598CDF1F78A}"/>
          </ac:spMkLst>
        </pc:spChg>
        <pc:spChg chg="mod">
          <ac:chgData name="Nino Philip Ramones" userId="1068934f-e3b4-4e88-ba23-4cb57230c594" providerId="ADAL" clId="{4B2DD62C-EFC1-483F-B1CB-FAA67E9DD57F}" dt="2023-04-21T11:44:54.219" v="1346" actId="1036"/>
          <ac:spMkLst>
            <pc:docMk/>
            <pc:sldMk cId="3043791413" sldId="289"/>
            <ac:spMk id="12" creationId="{A03D9DDB-0911-CCC6-289E-FE03CE9C7E57}"/>
          </ac:spMkLst>
        </pc:spChg>
        <pc:picChg chg="mod">
          <ac:chgData name="Nino Philip Ramones" userId="1068934f-e3b4-4e88-ba23-4cb57230c594" providerId="ADAL" clId="{4B2DD62C-EFC1-483F-B1CB-FAA67E9DD57F}" dt="2023-04-21T11:44:54.219" v="1346" actId="1036"/>
          <ac:picMkLst>
            <pc:docMk/>
            <pc:sldMk cId="3043791413" sldId="289"/>
            <ac:picMk id="5" creationId="{1F581BCA-212C-D41B-BD29-D649B6CF3976}"/>
          </ac:picMkLst>
        </pc:picChg>
      </pc:sldChg>
      <pc:sldChg chg="del">
        <pc:chgData name="Nino Philip Ramones" userId="1068934f-e3b4-4e88-ba23-4cb57230c594" providerId="ADAL" clId="{4B2DD62C-EFC1-483F-B1CB-FAA67E9DD57F}" dt="2023-04-21T11:30:46.961" v="1257" actId="47"/>
        <pc:sldMkLst>
          <pc:docMk/>
          <pc:sldMk cId="3945412091" sldId="289"/>
        </pc:sldMkLst>
      </pc:sldChg>
      <pc:sldChg chg="addSp delSp modSp add mod">
        <pc:chgData name="Nino Philip Ramones" userId="1068934f-e3b4-4e88-ba23-4cb57230c594" providerId="ADAL" clId="{4B2DD62C-EFC1-483F-B1CB-FAA67E9DD57F}" dt="2023-04-26T05:37:05.041" v="13831"/>
        <pc:sldMkLst>
          <pc:docMk/>
          <pc:sldMk cId="3428063982" sldId="290"/>
        </pc:sldMkLst>
        <pc:spChg chg="mod">
          <ac:chgData name="Nino Philip Ramones" userId="1068934f-e3b4-4e88-ba23-4cb57230c594" providerId="ADAL" clId="{4B2DD62C-EFC1-483F-B1CB-FAA67E9DD57F}" dt="2023-04-21T14:13:50.916" v="2684" actId="20577"/>
          <ac:spMkLst>
            <pc:docMk/>
            <pc:sldMk cId="3428063982" sldId="290"/>
            <ac:spMk id="2" creationId="{05373617-D585-BAF0-0B5B-D2CF324A4D6B}"/>
          </ac:spMkLst>
        </pc:spChg>
        <pc:spChg chg="mod">
          <ac:chgData name="Nino Philip Ramones" userId="1068934f-e3b4-4e88-ba23-4cb57230c594" providerId="ADAL" clId="{4B2DD62C-EFC1-483F-B1CB-FAA67E9DD57F}" dt="2023-04-21T15:00:35.951" v="6340" actId="2711"/>
          <ac:spMkLst>
            <pc:docMk/>
            <pc:sldMk cId="3428063982" sldId="290"/>
            <ac:spMk id="6" creationId="{1C139C71-43D8-DA15-F46A-8598CDF1F78A}"/>
          </ac:spMkLst>
        </pc:spChg>
        <pc:spChg chg="mod">
          <ac:chgData name="Nino Philip Ramones" userId="1068934f-e3b4-4e88-ba23-4cb57230c594" providerId="ADAL" clId="{4B2DD62C-EFC1-483F-B1CB-FAA67E9DD57F}" dt="2023-04-26T05:37:05.041" v="13831"/>
          <ac:spMkLst>
            <pc:docMk/>
            <pc:sldMk cId="3428063982" sldId="290"/>
            <ac:spMk id="10" creationId="{3AD0BA74-4924-53DE-51D0-42FC472D4773}"/>
          </ac:spMkLst>
        </pc:spChg>
        <pc:spChg chg="mod">
          <ac:chgData name="Nino Philip Ramones" userId="1068934f-e3b4-4e88-ba23-4cb57230c594" providerId="ADAL" clId="{4B2DD62C-EFC1-483F-B1CB-FAA67E9DD57F}" dt="2023-04-26T05:37:05.041" v="13831"/>
          <ac:spMkLst>
            <pc:docMk/>
            <pc:sldMk cId="3428063982" sldId="290"/>
            <ac:spMk id="11" creationId="{D08106B5-26D6-37F1-E2D7-D3B37AE530B6}"/>
          </ac:spMkLst>
        </pc:spChg>
        <pc:spChg chg="mod">
          <ac:chgData name="Nino Philip Ramones" userId="1068934f-e3b4-4e88-ba23-4cb57230c594" providerId="ADAL" clId="{4B2DD62C-EFC1-483F-B1CB-FAA67E9DD57F}" dt="2023-04-21T14:25:14.038" v="3664" actId="20577"/>
          <ac:spMkLst>
            <pc:docMk/>
            <pc:sldMk cId="3428063982" sldId="290"/>
            <ac:spMk id="12" creationId="{A03D9DDB-0911-CCC6-289E-FE03CE9C7E57}"/>
          </ac:spMkLst>
        </pc:spChg>
        <pc:grpChg chg="add mod">
          <ac:chgData name="Nino Philip Ramones" userId="1068934f-e3b4-4e88-ba23-4cb57230c594" providerId="ADAL" clId="{4B2DD62C-EFC1-483F-B1CB-FAA67E9DD57F}" dt="2023-04-26T05:37:05.041" v="13831"/>
          <ac:grpSpMkLst>
            <pc:docMk/>
            <pc:sldMk cId="3428063982" sldId="290"/>
            <ac:grpSpMk id="8" creationId="{A0775E3B-CB54-3C7A-AD57-904439465FFF}"/>
          </ac:grpSpMkLst>
        </pc:grpChg>
        <pc:grpChg chg="del">
          <ac:chgData name="Nino Philip Ramones" userId="1068934f-e3b4-4e88-ba23-4cb57230c594" providerId="ADAL" clId="{4B2DD62C-EFC1-483F-B1CB-FAA67E9DD57F}" dt="2023-04-26T05:37:04.571" v="13830" actId="478"/>
          <ac:grpSpMkLst>
            <pc:docMk/>
            <pc:sldMk cId="3428063982" sldId="290"/>
            <ac:grpSpMk id="23" creationId="{549B3123-B396-A250-DC98-E1EC3957F1F1}"/>
          </ac:grpSpMkLst>
        </pc:grpChg>
        <pc:picChg chg="del">
          <ac:chgData name="Nino Philip Ramones" userId="1068934f-e3b4-4e88-ba23-4cb57230c594" providerId="ADAL" clId="{4B2DD62C-EFC1-483F-B1CB-FAA67E9DD57F}" dt="2023-04-21T14:13:55.437" v="2685" actId="478"/>
          <ac:picMkLst>
            <pc:docMk/>
            <pc:sldMk cId="3428063982" sldId="290"/>
            <ac:picMk id="4" creationId="{DBAD1D68-085A-2EAA-C8D5-61C7DE9D1CFB}"/>
          </ac:picMkLst>
        </pc:picChg>
        <pc:picChg chg="del">
          <ac:chgData name="Nino Philip Ramones" userId="1068934f-e3b4-4e88-ba23-4cb57230c594" providerId="ADAL" clId="{4B2DD62C-EFC1-483F-B1CB-FAA67E9DD57F}" dt="2023-04-21T14:20:44.548" v="3446" actId="478"/>
          <ac:picMkLst>
            <pc:docMk/>
            <pc:sldMk cId="3428063982" sldId="290"/>
            <ac:picMk id="5" creationId="{1F581BCA-212C-D41B-BD29-D649B6CF3976}"/>
          </ac:picMkLst>
        </pc:picChg>
        <pc:picChg chg="add mod ord">
          <ac:chgData name="Nino Philip Ramones" userId="1068934f-e3b4-4e88-ba23-4cb57230c594" providerId="ADAL" clId="{4B2DD62C-EFC1-483F-B1CB-FAA67E9DD57F}" dt="2023-04-21T14:20:56.121" v="3452" actId="1036"/>
          <ac:picMkLst>
            <pc:docMk/>
            <pc:sldMk cId="3428063982" sldId="290"/>
            <ac:picMk id="7" creationId="{B757B479-1D82-9D19-6BA4-99C9475C6D88}"/>
          </ac:picMkLst>
        </pc:picChg>
        <pc:cxnChg chg="mod">
          <ac:chgData name="Nino Philip Ramones" userId="1068934f-e3b4-4e88-ba23-4cb57230c594" providerId="ADAL" clId="{4B2DD62C-EFC1-483F-B1CB-FAA67E9DD57F}" dt="2023-04-26T05:37:05.041" v="13831"/>
          <ac:cxnSpMkLst>
            <pc:docMk/>
            <pc:sldMk cId="3428063982" sldId="290"/>
            <ac:cxnSpMk id="9" creationId="{43DB638C-0666-399A-4AA7-D1C6F64FB20E}"/>
          </ac:cxnSpMkLst>
        </pc:cxnChg>
      </pc:sldChg>
      <pc:sldChg chg="del">
        <pc:chgData name="Nino Philip Ramones" userId="1068934f-e3b4-4e88-ba23-4cb57230c594" providerId="ADAL" clId="{4B2DD62C-EFC1-483F-B1CB-FAA67E9DD57F}" dt="2023-04-21T11:30:46.961" v="1257" actId="47"/>
        <pc:sldMkLst>
          <pc:docMk/>
          <pc:sldMk cId="3495413580" sldId="290"/>
        </pc:sldMkLst>
      </pc:sldChg>
      <pc:sldChg chg="addSp delSp modSp add mod">
        <pc:chgData name="Nino Philip Ramones" userId="1068934f-e3b4-4e88-ba23-4cb57230c594" providerId="ADAL" clId="{4B2DD62C-EFC1-483F-B1CB-FAA67E9DD57F}" dt="2023-04-26T05:37:09.241" v="13833"/>
        <pc:sldMkLst>
          <pc:docMk/>
          <pc:sldMk cId="2145874465" sldId="291"/>
        </pc:sldMkLst>
        <pc:spChg chg="mod">
          <ac:chgData name="Nino Philip Ramones" userId="1068934f-e3b4-4e88-ba23-4cb57230c594" providerId="ADAL" clId="{4B2DD62C-EFC1-483F-B1CB-FAA67E9DD57F}" dt="2023-04-21T15:01:01.990" v="6342" actId="2711"/>
          <ac:spMkLst>
            <pc:docMk/>
            <pc:sldMk cId="2145874465" sldId="291"/>
            <ac:spMk id="6" creationId="{1C139C71-43D8-DA15-F46A-8598CDF1F78A}"/>
          </ac:spMkLst>
        </pc:spChg>
        <pc:spChg chg="mod">
          <ac:chgData name="Nino Philip Ramones" userId="1068934f-e3b4-4e88-ba23-4cb57230c594" providerId="ADAL" clId="{4B2DD62C-EFC1-483F-B1CB-FAA67E9DD57F}" dt="2023-04-26T05:37:09.241" v="13833"/>
          <ac:spMkLst>
            <pc:docMk/>
            <pc:sldMk cId="2145874465" sldId="291"/>
            <ac:spMk id="9" creationId="{63043B95-7B1C-C35B-DEE5-F257A2A6A478}"/>
          </ac:spMkLst>
        </pc:spChg>
        <pc:spChg chg="mod">
          <ac:chgData name="Nino Philip Ramones" userId="1068934f-e3b4-4e88-ba23-4cb57230c594" providerId="ADAL" clId="{4B2DD62C-EFC1-483F-B1CB-FAA67E9DD57F}" dt="2023-04-26T05:37:09.241" v="13833"/>
          <ac:spMkLst>
            <pc:docMk/>
            <pc:sldMk cId="2145874465" sldId="291"/>
            <ac:spMk id="10" creationId="{6D8699C1-4482-14A2-6C0C-0BDDFE74DC74}"/>
          </ac:spMkLst>
        </pc:spChg>
        <pc:spChg chg="mod">
          <ac:chgData name="Nino Philip Ramones" userId="1068934f-e3b4-4e88-ba23-4cb57230c594" providerId="ADAL" clId="{4B2DD62C-EFC1-483F-B1CB-FAA67E9DD57F}" dt="2023-04-21T14:25:18.804" v="3666" actId="20577"/>
          <ac:spMkLst>
            <pc:docMk/>
            <pc:sldMk cId="2145874465" sldId="291"/>
            <ac:spMk id="12" creationId="{A03D9DDB-0911-CCC6-289E-FE03CE9C7E57}"/>
          </ac:spMkLst>
        </pc:spChg>
        <pc:grpChg chg="add mod">
          <ac:chgData name="Nino Philip Ramones" userId="1068934f-e3b4-4e88-ba23-4cb57230c594" providerId="ADAL" clId="{4B2DD62C-EFC1-483F-B1CB-FAA67E9DD57F}" dt="2023-04-26T05:37:09.241" v="13833"/>
          <ac:grpSpMkLst>
            <pc:docMk/>
            <pc:sldMk cId="2145874465" sldId="291"/>
            <ac:grpSpMk id="5" creationId="{361E90E4-334B-2F51-3EF5-EA0EE9984EA8}"/>
          </ac:grpSpMkLst>
        </pc:grpChg>
        <pc:grpChg chg="del">
          <ac:chgData name="Nino Philip Ramones" userId="1068934f-e3b4-4e88-ba23-4cb57230c594" providerId="ADAL" clId="{4B2DD62C-EFC1-483F-B1CB-FAA67E9DD57F}" dt="2023-04-26T05:37:08.857" v="13832" actId="478"/>
          <ac:grpSpMkLst>
            <pc:docMk/>
            <pc:sldMk cId="2145874465" sldId="291"/>
            <ac:grpSpMk id="23" creationId="{549B3123-B396-A250-DC98-E1EC3957F1F1}"/>
          </ac:grpSpMkLst>
        </pc:grpChg>
        <pc:picChg chg="add mod">
          <ac:chgData name="Nino Philip Ramones" userId="1068934f-e3b4-4e88-ba23-4cb57230c594" providerId="ADAL" clId="{4B2DD62C-EFC1-483F-B1CB-FAA67E9DD57F}" dt="2023-04-21T14:25:48.469" v="3670" actId="12788"/>
          <ac:picMkLst>
            <pc:docMk/>
            <pc:sldMk cId="2145874465" sldId="291"/>
            <ac:picMk id="4" creationId="{856A8B0A-B60D-3104-E3DE-4A8FA0A54490}"/>
          </ac:picMkLst>
        </pc:picChg>
        <pc:cxnChg chg="mod">
          <ac:chgData name="Nino Philip Ramones" userId="1068934f-e3b4-4e88-ba23-4cb57230c594" providerId="ADAL" clId="{4B2DD62C-EFC1-483F-B1CB-FAA67E9DD57F}" dt="2023-04-26T05:37:09.241" v="13833"/>
          <ac:cxnSpMkLst>
            <pc:docMk/>
            <pc:sldMk cId="2145874465" sldId="291"/>
            <ac:cxnSpMk id="8" creationId="{763F0956-AC89-1ED3-7142-C22005C458A8}"/>
          </ac:cxnSpMkLst>
        </pc:cxnChg>
      </pc:sldChg>
      <pc:sldChg chg="del">
        <pc:chgData name="Nino Philip Ramones" userId="1068934f-e3b4-4e88-ba23-4cb57230c594" providerId="ADAL" clId="{4B2DD62C-EFC1-483F-B1CB-FAA67E9DD57F}" dt="2023-04-21T11:30:46.961" v="1257" actId="47"/>
        <pc:sldMkLst>
          <pc:docMk/>
          <pc:sldMk cId="3192055937" sldId="291"/>
        </pc:sldMkLst>
      </pc:sldChg>
      <pc:sldChg chg="addSp delSp modSp add mod">
        <pc:chgData name="Nino Philip Ramones" userId="1068934f-e3b4-4e88-ba23-4cb57230c594" providerId="ADAL" clId="{4B2DD62C-EFC1-483F-B1CB-FAA67E9DD57F}" dt="2023-04-26T05:37:13.537" v="13835"/>
        <pc:sldMkLst>
          <pc:docMk/>
          <pc:sldMk cId="1490428217" sldId="292"/>
        </pc:sldMkLst>
        <pc:spChg chg="mod">
          <ac:chgData name="Nino Philip Ramones" userId="1068934f-e3b4-4e88-ba23-4cb57230c594" providerId="ADAL" clId="{4B2DD62C-EFC1-483F-B1CB-FAA67E9DD57F}" dt="2023-04-21T14:34:15.065" v="4281" actId="20577"/>
          <ac:spMkLst>
            <pc:docMk/>
            <pc:sldMk cId="1490428217" sldId="292"/>
            <ac:spMk id="2" creationId="{05373617-D585-BAF0-0B5B-D2CF324A4D6B}"/>
          </ac:spMkLst>
        </pc:spChg>
        <pc:spChg chg="mod">
          <ac:chgData name="Nino Philip Ramones" userId="1068934f-e3b4-4e88-ba23-4cb57230c594" providerId="ADAL" clId="{4B2DD62C-EFC1-483F-B1CB-FAA67E9DD57F}" dt="2023-04-21T15:01:53.857" v="6346" actId="2711"/>
          <ac:spMkLst>
            <pc:docMk/>
            <pc:sldMk cId="1490428217" sldId="292"/>
            <ac:spMk id="6" creationId="{1C139C71-43D8-DA15-F46A-8598CDF1F78A}"/>
          </ac:spMkLst>
        </pc:spChg>
        <pc:spChg chg="mod">
          <ac:chgData name="Nino Philip Ramones" userId="1068934f-e3b4-4e88-ba23-4cb57230c594" providerId="ADAL" clId="{4B2DD62C-EFC1-483F-B1CB-FAA67E9DD57F}" dt="2023-04-26T05:37:13.537" v="13835"/>
          <ac:spMkLst>
            <pc:docMk/>
            <pc:sldMk cId="1490428217" sldId="292"/>
            <ac:spMk id="10" creationId="{98AC1E97-287C-3A51-35AD-EBF868E211A8}"/>
          </ac:spMkLst>
        </pc:spChg>
        <pc:spChg chg="mod">
          <ac:chgData name="Nino Philip Ramones" userId="1068934f-e3b4-4e88-ba23-4cb57230c594" providerId="ADAL" clId="{4B2DD62C-EFC1-483F-B1CB-FAA67E9DD57F}" dt="2023-04-26T05:37:13.537" v="13835"/>
          <ac:spMkLst>
            <pc:docMk/>
            <pc:sldMk cId="1490428217" sldId="292"/>
            <ac:spMk id="11" creationId="{3506A4C1-4587-A6D6-25E9-E046AAC73E19}"/>
          </ac:spMkLst>
        </pc:spChg>
        <pc:spChg chg="mod">
          <ac:chgData name="Nino Philip Ramones" userId="1068934f-e3b4-4e88-ba23-4cb57230c594" providerId="ADAL" clId="{4B2DD62C-EFC1-483F-B1CB-FAA67E9DD57F}" dt="2023-04-21T15:06:23.792" v="6383" actId="1036"/>
          <ac:spMkLst>
            <pc:docMk/>
            <pc:sldMk cId="1490428217" sldId="292"/>
            <ac:spMk id="12" creationId="{A03D9DDB-0911-CCC6-289E-FE03CE9C7E57}"/>
          </ac:spMkLst>
        </pc:spChg>
        <pc:grpChg chg="add mod">
          <ac:chgData name="Nino Philip Ramones" userId="1068934f-e3b4-4e88-ba23-4cb57230c594" providerId="ADAL" clId="{4B2DD62C-EFC1-483F-B1CB-FAA67E9DD57F}" dt="2023-04-26T05:37:13.537" v="13835"/>
          <ac:grpSpMkLst>
            <pc:docMk/>
            <pc:sldMk cId="1490428217" sldId="292"/>
            <ac:grpSpMk id="8" creationId="{C20D4D5F-BD37-D169-2D7C-9FD16E978F9C}"/>
          </ac:grpSpMkLst>
        </pc:grpChg>
        <pc:grpChg chg="del">
          <ac:chgData name="Nino Philip Ramones" userId="1068934f-e3b4-4e88-ba23-4cb57230c594" providerId="ADAL" clId="{4B2DD62C-EFC1-483F-B1CB-FAA67E9DD57F}" dt="2023-04-26T05:37:13.065" v="13834" actId="478"/>
          <ac:grpSpMkLst>
            <pc:docMk/>
            <pc:sldMk cId="1490428217" sldId="292"/>
            <ac:grpSpMk id="23" creationId="{549B3123-B396-A250-DC98-E1EC3957F1F1}"/>
          </ac:grpSpMkLst>
        </pc:grpChg>
        <pc:picChg chg="del">
          <ac:chgData name="Nino Philip Ramones" userId="1068934f-e3b4-4e88-ba23-4cb57230c594" providerId="ADAL" clId="{4B2DD62C-EFC1-483F-B1CB-FAA67E9DD57F}" dt="2023-04-21T14:34:20.371" v="4282" actId="478"/>
          <ac:picMkLst>
            <pc:docMk/>
            <pc:sldMk cId="1490428217" sldId="292"/>
            <ac:picMk id="4" creationId="{856A8B0A-B60D-3104-E3DE-4A8FA0A54490}"/>
          </ac:picMkLst>
        </pc:picChg>
        <pc:picChg chg="add mod">
          <ac:chgData name="Nino Philip Ramones" userId="1068934f-e3b4-4e88-ba23-4cb57230c594" providerId="ADAL" clId="{4B2DD62C-EFC1-483F-B1CB-FAA67E9DD57F}" dt="2023-04-21T15:26:09.100" v="7794" actId="12788"/>
          <ac:picMkLst>
            <pc:docMk/>
            <pc:sldMk cId="1490428217" sldId="292"/>
            <ac:picMk id="5" creationId="{C5BBC0E4-69E1-7ECF-E6A8-22465400BBF8}"/>
          </ac:picMkLst>
        </pc:picChg>
        <pc:picChg chg="del">
          <ac:chgData name="Nino Philip Ramones" userId="1068934f-e3b4-4e88-ba23-4cb57230c594" providerId="ADAL" clId="{4B2DD62C-EFC1-483F-B1CB-FAA67E9DD57F}" dt="2023-04-21T14:34:21.272" v="4283" actId="478"/>
          <ac:picMkLst>
            <pc:docMk/>
            <pc:sldMk cId="1490428217" sldId="292"/>
            <ac:picMk id="7" creationId="{B757B479-1D82-9D19-6BA4-99C9475C6D88}"/>
          </ac:picMkLst>
        </pc:picChg>
        <pc:cxnChg chg="mod">
          <ac:chgData name="Nino Philip Ramones" userId="1068934f-e3b4-4e88-ba23-4cb57230c594" providerId="ADAL" clId="{4B2DD62C-EFC1-483F-B1CB-FAA67E9DD57F}" dt="2023-04-26T05:37:13.537" v="13835"/>
          <ac:cxnSpMkLst>
            <pc:docMk/>
            <pc:sldMk cId="1490428217" sldId="292"/>
            <ac:cxnSpMk id="9" creationId="{E619CB19-6D7D-6835-DFB3-601FA130694B}"/>
          </ac:cxnSpMkLst>
        </pc:cxnChg>
      </pc:sldChg>
      <pc:sldChg chg="del">
        <pc:chgData name="Nino Philip Ramones" userId="1068934f-e3b4-4e88-ba23-4cb57230c594" providerId="ADAL" clId="{4B2DD62C-EFC1-483F-B1CB-FAA67E9DD57F}" dt="2023-04-21T11:30:46.961" v="1257" actId="47"/>
        <pc:sldMkLst>
          <pc:docMk/>
          <pc:sldMk cId="3168222819" sldId="292"/>
        </pc:sldMkLst>
      </pc:sldChg>
      <pc:sldChg chg="addSp delSp modSp add mod">
        <pc:chgData name="Nino Philip Ramones" userId="1068934f-e3b4-4e88-ba23-4cb57230c594" providerId="ADAL" clId="{4B2DD62C-EFC1-483F-B1CB-FAA67E9DD57F}" dt="2023-04-26T05:38:04.229" v="13837"/>
        <pc:sldMkLst>
          <pc:docMk/>
          <pc:sldMk cId="1278780278" sldId="293"/>
        </pc:sldMkLst>
        <pc:spChg chg="del">
          <ac:chgData name="Nino Philip Ramones" userId="1068934f-e3b4-4e88-ba23-4cb57230c594" providerId="ADAL" clId="{4B2DD62C-EFC1-483F-B1CB-FAA67E9DD57F}" dt="2023-04-21T14:58:16.245" v="6325" actId="478"/>
          <ac:spMkLst>
            <pc:docMk/>
            <pc:sldMk cId="1278780278" sldId="293"/>
            <ac:spMk id="2" creationId="{05373617-D585-BAF0-0B5B-D2CF324A4D6B}"/>
          </ac:spMkLst>
        </pc:spChg>
        <pc:spChg chg="mod">
          <ac:chgData name="Nino Philip Ramones" userId="1068934f-e3b4-4e88-ba23-4cb57230c594" providerId="ADAL" clId="{4B2DD62C-EFC1-483F-B1CB-FAA67E9DD57F}" dt="2023-04-21T15:23:30.516" v="7789" actId="33524"/>
          <ac:spMkLst>
            <pc:docMk/>
            <pc:sldMk cId="1278780278" sldId="293"/>
            <ac:spMk id="6" creationId="{1C139C71-43D8-DA15-F46A-8598CDF1F78A}"/>
          </ac:spMkLst>
        </pc:spChg>
        <pc:spChg chg="add mod">
          <ac:chgData name="Nino Philip Ramones" userId="1068934f-e3b4-4e88-ba23-4cb57230c594" providerId="ADAL" clId="{4B2DD62C-EFC1-483F-B1CB-FAA67E9DD57F}" dt="2023-04-21T15:06:05.373" v="6379"/>
          <ac:spMkLst>
            <pc:docMk/>
            <pc:sldMk cId="1278780278" sldId="293"/>
            <ac:spMk id="7" creationId="{6ECC30D7-D5B9-1701-2668-3390E19CEF2E}"/>
          </ac:spMkLst>
        </pc:spChg>
        <pc:spChg chg="mod">
          <ac:chgData name="Nino Philip Ramones" userId="1068934f-e3b4-4e88-ba23-4cb57230c594" providerId="ADAL" clId="{4B2DD62C-EFC1-483F-B1CB-FAA67E9DD57F}" dt="2023-04-26T05:38:04.229" v="13837"/>
          <ac:spMkLst>
            <pc:docMk/>
            <pc:sldMk cId="1278780278" sldId="293"/>
            <ac:spMk id="10" creationId="{C767FF98-D071-C831-77E1-E149B8CB56BE}"/>
          </ac:spMkLst>
        </pc:spChg>
        <pc:spChg chg="mod">
          <ac:chgData name="Nino Philip Ramones" userId="1068934f-e3b4-4e88-ba23-4cb57230c594" providerId="ADAL" clId="{4B2DD62C-EFC1-483F-B1CB-FAA67E9DD57F}" dt="2023-04-26T05:38:04.229" v="13837"/>
          <ac:spMkLst>
            <pc:docMk/>
            <pc:sldMk cId="1278780278" sldId="293"/>
            <ac:spMk id="11" creationId="{F73A06A2-09F4-E6E3-0545-5DDCCE47313C}"/>
          </ac:spMkLst>
        </pc:spChg>
        <pc:spChg chg="mod">
          <ac:chgData name="Nino Philip Ramones" userId="1068934f-e3b4-4e88-ba23-4cb57230c594" providerId="ADAL" clId="{4B2DD62C-EFC1-483F-B1CB-FAA67E9DD57F}" dt="2023-04-21T15:23:51.704" v="7791" actId="1035"/>
          <ac:spMkLst>
            <pc:docMk/>
            <pc:sldMk cId="1278780278" sldId="293"/>
            <ac:spMk id="12" creationId="{A03D9DDB-0911-CCC6-289E-FE03CE9C7E57}"/>
          </ac:spMkLst>
        </pc:spChg>
        <pc:grpChg chg="add mod">
          <ac:chgData name="Nino Philip Ramones" userId="1068934f-e3b4-4e88-ba23-4cb57230c594" providerId="ADAL" clId="{4B2DD62C-EFC1-483F-B1CB-FAA67E9DD57F}" dt="2023-04-26T05:38:04.229" v="13837"/>
          <ac:grpSpMkLst>
            <pc:docMk/>
            <pc:sldMk cId="1278780278" sldId="293"/>
            <ac:grpSpMk id="8" creationId="{9D7DF3E3-841C-4816-413F-BFD436178A57}"/>
          </ac:grpSpMkLst>
        </pc:grpChg>
        <pc:grpChg chg="del">
          <ac:chgData name="Nino Philip Ramones" userId="1068934f-e3b4-4e88-ba23-4cb57230c594" providerId="ADAL" clId="{4B2DD62C-EFC1-483F-B1CB-FAA67E9DD57F}" dt="2023-04-26T05:38:03.624" v="13836" actId="478"/>
          <ac:grpSpMkLst>
            <pc:docMk/>
            <pc:sldMk cId="1278780278" sldId="293"/>
            <ac:grpSpMk id="23" creationId="{549B3123-B396-A250-DC98-E1EC3957F1F1}"/>
          </ac:grpSpMkLst>
        </pc:grpChg>
        <pc:picChg chg="add mod">
          <ac:chgData name="Nino Philip Ramones" userId="1068934f-e3b4-4e88-ba23-4cb57230c594" providerId="ADAL" clId="{4B2DD62C-EFC1-483F-B1CB-FAA67E9DD57F}" dt="2023-04-21T15:06:16.968" v="6382" actId="1036"/>
          <ac:picMkLst>
            <pc:docMk/>
            <pc:sldMk cId="1278780278" sldId="293"/>
            <ac:picMk id="4" creationId="{9622B478-1C3F-D0A4-91A3-7CBC5E4EBCF7}"/>
          </ac:picMkLst>
        </pc:picChg>
        <pc:picChg chg="del">
          <ac:chgData name="Nino Philip Ramones" userId="1068934f-e3b4-4e88-ba23-4cb57230c594" providerId="ADAL" clId="{4B2DD62C-EFC1-483F-B1CB-FAA67E9DD57F}" dt="2023-04-21T14:51:39.490" v="5521" actId="478"/>
          <ac:picMkLst>
            <pc:docMk/>
            <pc:sldMk cId="1278780278" sldId="293"/>
            <ac:picMk id="5" creationId="{C5BBC0E4-69E1-7ECF-E6A8-22465400BBF8}"/>
          </ac:picMkLst>
        </pc:picChg>
        <pc:cxnChg chg="mod">
          <ac:chgData name="Nino Philip Ramones" userId="1068934f-e3b4-4e88-ba23-4cb57230c594" providerId="ADAL" clId="{4B2DD62C-EFC1-483F-B1CB-FAA67E9DD57F}" dt="2023-04-26T05:38:04.229" v="13837"/>
          <ac:cxnSpMkLst>
            <pc:docMk/>
            <pc:sldMk cId="1278780278" sldId="293"/>
            <ac:cxnSpMk id="9" creationId="{EE521509-AF8F-7E8B-BBA4-D03FFA0D2D61}"/>
          </ac:cxnSpMkLst>
        </pc:cxnChg>
      </pc:sldChg>
      <pc:sldChg chg="del">
        <pc:chgData name="Nino Philip Ramones" userId="1068934f-e3b4-4e88-ba23-4cb57230c594" providerId="ADAL" clId="{4B2DD62C-EFC1-483F-B1CB-FAA67E9DD57F}" dt="2023-04-21T11:30:46.961" v="1257" actId="47"/>
        <pc:sldMkLst>
          <pc:docMk/>
          <pc:sldMk cId="2324467648" sldId="293"/>
        </pc:sldMkLst>
      </pc:sldChg>
      <pc:sldChg chg="addSp delSp modSp add mod">
        <pc:chgData name="Nino Philip Ramones" userId="1068934f-e3b4-4e88-ba23-4cb57230c594" providerId="ADAL" clId="{4B2DD62C-EFC1-483F-B1CB-FAA67E9DD57F}" dt="2023-04-26T05:38:09.067" v="13839"/>
        <pc:sldMkLst>
          <pc:docMk/>
          <pc:sldMk cId="2619007221" sldId="294"/>
        </pc:sldMkLst>
        <pc:spChg chg="add mod">
          <ac:chgData name="Nino Philip Ramones" userId="1068934f-e3b4-4e88-ba23-4cb57230c594" providerId="ADAL" clId="{4B2DD62C-EFC1-483F-B1CB-FAA67E9DD57F}" dt="2023-04-21T15:05:07.906" v="6370"/>
          <ac:spMkLst>
            <pc:docMk/>
            <pc:sldMk cId="2619007221" sldId="294"/>
            <ac:spMk id="5" creationId="{45567646-CEBA-E0B1-CEB9-3A4D013C08D0}"/>
          </ac:spMkLst>
        </pc:spChg>
        <pc:spChg chg="mod">
          <ac:chgData name="Nino Philip Ramones" userId="1068934f-e3b4-4e88-ba23-4cb57230c594" providerId="ADAL" clId="{4B2DD62C-EFC1-483F-B1CB-FAA67E9DD57F}" dt="2023-04-21T15:29:57.859" v="7913" actId="20577"/>
          <ac:spMkLst>
            <pc:docMk/>
            <pc:sldMk cId="2619007221" sldId="294"/>
            <ac:spMk id="6" creationId="{1C139C71-43D8-DA15-F46A-8598CDF1F78A}"/>
          </ac:spMkLst>
        </pc:spChg>
        <pc:spChg chg="mod">
          <ac:chgData name="Nino Philip Ramones" userId="1068934f-e3b4-4e88-ba23-4cb57230c594" providerId="ADAL" clId="{4B2DD62C-EFC1-483F-B1CB-FAA67E9DD57F}" dt="2023-04-26T05:38:09.067" v="13839"/>
          <ac:spMkLst>
            <pc:docMk/>
            <pc:sldMk cId="2619007221" sldId="294"/>
            <ac:spMk id="9" creationId="{0A9AC135-8608-A41E-7427-C2063CB11033}"/>
          </ac:spMkLst>
        </pc:spChg>
        <pc:spChg chg="mod">
          <ac:chgData name="Nino Philip Ramones" userId="1068934f-e3b4-4e88-ba23-4cb57230c594" providerId="ADAL" clId="{4B2DD62C-EFC1-483F-B1CB-FAA67E9DD57F}" dt="2023-04-26T05:38:09.067" v="13839"/>
          <ac:spMkLst>
            <pc:docMk/>
            <pc:sldMk cId="2619007221" sldId="294"/>
            <ac:spMk id="10" creationId="{5E359103-1E85-E03F-23BC-A993EEF83D2E}"/>
          </ac:spMkLst>
        </pc:spChg>
        <pc:spChg chg="mod">
          <ac:chgData name="Nino Philip Ramones" userId="1068934f-e3b4-4e88-ba23-4cb57230c594" providerId="ADAL" clId="{4B2DD62C-EFC1-483F-B1CB-FAA67E9DD57F}" dt="2023-04-21T15:09:50.537" v="6740" actId="20577"/>
          <ac:spMkLst>
            <pc:docMk/>
            <pc:sldMk cId="2619007221" sldId="294"/>
            <ac:spMk id="12" creationId="{A03D9DDB-0911-CCC6-289E-FE03CE9C7E57}"/>
          </ac:spMkLst>
        </pc:spChg>
        <pc:grpChg chg="add mod">
          <ac:chgData name="Nino Philip Ramones" userId="1068934f-e3b4-4e88-ba23-4cb57230c594" providerId="ADAL" clId="{4B2DD62C-EFC1-483F-B1CB-FAA67E9DD57F}" dt="2023-04-26T05:38:09.067" v="13839"/>
          <ac:grpSpMkLst>
            <pc:docMk/>
            <pc:sldMk cId="2619007221" sldId="294"/>
            <ac:grpSpMk id="7" creationId="{7CB8426B-85FA-26DC-3265-BA2F505F7B66}"/>
          </ac:grpSpMkLst>
        </pc:grpChg>
        <pc:grpChg chg="del">
          <ac:chgData name="Nino Philip Ramones" userId="1068934f-e3b4-4e88-ba23-4cb57230c594" providerId="ADAL" clId="{4B2DD62C-EFC1-483F-B1CB-FAA67E9DD57F}" dt="2023-04-26T05:38:08.582" v="13838" actId="478"/>
          <ac:grpSpMkLst>
            <pc:docMk/>
            <pc:sldMk cId="2619007221" sldId="294"/>
            <ac:grpSpMk id="23" creationId="{549B3123-B396-A250-DC98-E1EC3957F1F1}"/>
          </ac:grpSpMkLst>
        </pc:grpChg>
        <pc:picChg chg="add mod">
          <ac:chgData name="Nino Philip Ramones" userId="1068934f-e3b4-4e88-ba23-4cb57230c594" providerId="ADAL" clId="{4B2DD62C-EFC1-483F-B1CB-FAA67E9DD57F}" dt="2023-04-21T15:26:19.711" v="7795" actId="1036"/>
          <ac:picMkLst>
            <pc:docMk/>
            <pc:sldMk cId="2619007221" sldId="294"/>
            <ac:picMk id="3" creationId="{09E5025D-1DCF-5F80-E37E-28A778CEDADF}"/>
          </ac:picMkLst>
        </pc:picChg>
        <pc:picChg chg="del">
          <ac:chgData name="Nino Philip Ramones" userId="1068934f-e3b4-4e88-ba23-4cb57230c594" providerId="ADAL" clId="{4B2DD62C-EFC1-483F-B1CB-FAA67E9DD57F}" dt="2023-04-21T15:04:56.050" v="6368" actId="478"/>
          <ac:picMkLst>
            <pc:docMk/>
            <pc:sldMk cId="2619007221" sldId="294"/>
            <ac:picMk id="4" creationId="{9622B478-1C3F-D0A4-91A3-7CBC5E4EBCF7}"/>
          </ac:picMkLst>
        </pc:picChg>
        <pc:cxnChg chg="mod">
          <ac:chgData name="Nino Philip Ramones" userId="1068934f-e3b4-4e88-ba23-4cb57230c594" providerId="ADAL" clId="{4B2DD62C-EFC1-483F-B1CB-FAA67E9DD57F}" dt="2023-04-26T05:38:09.067" v="13839"/>
          <ac:cxnSpMkLst>
            <pc:docMk/>
            <pc:sldMk cId="2619007221" sldId="294"/>
            <ac:cxnSpMk id="8" creationId="{1EB35A86-08DA-9129-FE72-F9FA3C667117}"/>
          </ac:cxnSpMkLst>
        </pc:cxnChg>
      </pc:sldChg>
      <pc:sldChg chg="del">
        <pc:chgData name="Nino Philip Ramones" userId="1068934f-e3b4-4e88-ba23-4cb57230c594" providerId="ADAL" clId="{4B2DD62C-EFC1-483F-B1CB-FAA67E9DD57F}" dt="2023-04-21T11:30:46.961" v="1257" actId="47"/>
        <pc:sldMkLst>
          <pc:docMk/>
          <pc:sldMk cId="4028002227" sldId="294"/>
        </pc:sldMkLst>
      </pc:sldChg>
      <pc:sldChg chg="addSp delSp modSp add mod">
        <pc:chgData name="Nino Philip Ramones" userId="1068934f-e3b4-4e88-ba23-4cb57230c594" providerId="ADAL" clId="{4B2DD62C-EFC1-483F-B1CB-FAA67E9DD57F}" dt="2023-04-26T05:38:14.487" v="13841"/>
        <pc:sldMkLst>
          <pc:docMk/>
          <pc:sldMk cId="449201442" sldId="295"/>
        </pc:sldMkLst>
        <pc:spChg chg="mod">
          <ac:chgData name="Nino Philip Ramones" userId="1068934f-e3b4-4e88-ba23-4cb57230c594" providerId="ADAL" clId="{4B2DD62C-EFC1-483F-B1CB-FAA67E9DD57F}" dt="2023-04-21T15:41:02.836" v="8630" actId="20577"/>
          <ac:spMkLst>
            <pc:docMk/>
            <pc:sldMk cId="449201442" sldId="295"/>
            <ac:spMk id="6" creationId="{1C139C71-43D8-DA15-F46A-8598CDF1F78A}"/>
          </ac:spMkLst>
        </pc:spChg>
        <pc:spChg chg="mod">
          <ac:chgData name="Nino Philip Ramones" userId="1068934f-e3b4-4e88-ba23-4cb57230c594" providerId="ADAL" clId="{4B2DD62C-EFC1-483F-B1CB-FAA67E9DD57F}" dt="2023-04-26T05:38:14.487" v="13841"/>
          <ac:spMkLst>
            <pc:docMk/>
            <pc:sldMk cId="449201442" sldId="295"/>
            <ac:spMk id="9" creationId="{5D9FBD04-F9ED-1CCC-6A92-718108CB6CAC}"/>
          </ac:spMkLst>
        </pc:spChg>
        <pc:spChg chg="mod">
          <ac:chgData name="Nino Philip Ramones" userId="1068934f-e3b4-4e88-ba23-4cb57230c594" providerId="ADAL" clId="{4B2DD62C-EFC1-483F-B1CB-FAA67E9DD57F}" dt="2023-04-26T05:38:14.487" v="13841"/>
          <ac:spMkLst>
            <pc:docMk/>
            <pc:sldMk cId="449201442" sldId="295"/>
            <ac:spMk id="10" creationId="{0D3E3183-9B03-12E1-1620-273976341282}"/>
          </ac:spMkLst>
        </pc:spChg>
        <pc:spChg chg="mod">
          <ac:chgData name="Nino Philip Ramones" userId="1068934f-e3b4-4e88-ba23-4cb57230c594" providerId="ADAL" clId="{4B2DD62C-EFC1-483F-B1CB-FAA67E9DD57F}" dt="2023-04-21T15:37:22.651" v="8593" actId="1035"/>
          <ac:spMkLst>
            <pc:docMk/>
            <pc:sldMk cId="449201442" sldId="295"/>
            <ac:spMk id="12" creationId="{A03D9DDB-0911-CCC6-289E-FE03CE9C7E57}"/>
          </ac:spMkLst>
        </pc:spChg>
        <pc:grpChg chg="add mod">
          <ac:chgData name="Nino Philip Ramones" userId="1068934f-e3b4-4e88-ba23-4cb57230c594" providerId="ADAL" clId="{4B2DD62C-EFC1-483F-B1CB-FAA67E9DD57F}" dt="2023-04-26T05:38:14.487" v="13841"/>
          <ac:grpSpMkLst>
            <pc:docMk/>
            <pc:sldMk cId="449201442" sldId="295"/>
            <ac:grpSpMk id="7" creationId="{59C0642E-D749-512E-1092-3A705A3010F0}"/>
          </ac:grpSpMkLst>
        </pc:grpChg>
        <pc:grpChg chg="del">
          <ac:chgData name="Nino Philip Ramones" userId="1068934f-e3b4-4e88-ba23-4cb57230c594" providerId="ADAL" clId="{4B2DD62C-EFC1-483F-B1CB-FAA67E9DD57F}" dt="2023-04-26T05:38:13.978" v="13840" actId="478"/>
          <ac:grpSpMkLst>
            <pc:docMk/>
            <pc:sldMk cId="449201442" sldId="295"/>
            <ac:grpSpMk id="23" creationId="{549B3123-B396-A250-DC98-E1EC3957F1F1}"/>
          </ac:grpSpMkLst>
        </pc:grpChg>
        <pc:picChg chg="del">
          <ac:chgData name="Nino Philip Ramones" userId="1068934f-e3b4-4e88-ba23-4cb57230c594" providerId="ADAL" clId="{4B2DD62C-EFC1-483F-B1CB-FAA67E9DD57F}" dt="2023-04-21T15:30:32.840" v="7915" actId="478"/>
          <ac:picMkLst>
            <pc:docMk/>
            <pc:sldMk cId="449201442" sldId="295"/>
            <ac:picMk id="3" creationId="{09E5025D-1DCF-5F80-E37E-28A778CEDADF}"/>
          </ac:picMkLst>
        </pc:picChg>
        <pc:picChg chg="add mod">
          <ac:chgData name="Nino Philip Ramones" userId="1068934f-e3b4-4e88-ba23-4cb57230c594" providerId="ADAL" clId="{4B2DD62C-EFC1-483F-B1CB-FAA67E9DD57F}" dt="2023-04-21T15:33:34.025" v="7937" actId="1035"/>
          <ac:picMkLst>
            <pc:docMk/>
            <pc:sldMk cId="449201442" sldId="295"/>
            <ac:picMk id="4" creationId="{29A2D700-EA5F-80F4-B22F-1134313F5604}"/>
          </ac:picMkLst>
        </pc:picChg>
        <pc:cxnChg chg="mod">
          <ac:chgData name="Nino Philip Ramones" userId="1068934f-e3b4-4e88-ba23-4cb57230c594" providerId="ADAL" clId="{4B2DD62C-EFC1-483F-B1CB-FAA67E9DD57F}" dt="2023-04-26T05:38:14.487" v="13841"/>
          <ac:cxnSpMkLst>
            <pc:docMk/>
            <pc:sldMk cId="449201442" sldId="295"/>
            <ac:cxnSpMk id="8" creationId="{A738DF3C-4AF8-9AC3-CF0F-1168BDD94938}"/>
          </ac:cxnSpMkLst>
        </pc:cxnChg>
      </pc:sldChg>
      <pc:sldChg chg="del">
        <pc:chgData name="Nino Philip Ramones" userId="1068934f-e3b4-4e88-ba23-4cb57230c594" providerId="ADAL" clId="{4B2DD62C-EFC1-483F-B1CB-FAA67E9DD57F}" dt="2023-04-21T11:30:46.961" v="1257" actId="47"/>
        <pc:sldMkLst>
          <pc:docMk/>
          <pc:sldMk cId="4060960727" sldId="295"/>
        </pc:sldMkLst>
      </pc:sldChg>
      <pc:sldChg chg="del">
        <pc:chgData name="Nino Philip Ramones" userId="1068934f-e3b4-4e88-ba23-4cb57230c594" providerId="ADAL" clId="{4B2DD62C-EFC1-483F-B1CB-FAA67E9DD57F}" dt="2023-04-21T11:30:46.961" v="1257" actId="47"/>
        <pc:sldMkLst>
          <pc:docMk/>
          <pc:sldMk cId="139793571" sldId="296"/>
        </pc:sldMkLst>
      </pc:sldChg>
      <pc:sldChg chg="addSp delSp modSp add mod">
        <pc:chgData name="Nino Philip Ramones" userId="1068934f-e3b4-4e88-ba23-4cb57230c594" providerId="ADAL" clId="{4B2DD62C-EFC1-483F-B1CB-FAA67E9DD57F}" dt="2023-04-26T05:38:18.762" v="13843"/>
        <pc:sldMkLst>
          <pc:docMk/>
          <pc:sldMk cId="2537259196" sldId="296"/>
        </pc:sldMkLst>
        <pc:spChg chg="mod">
          <ac:chgData name="Nino Philip Ramones" userId="1068934f-e3b4-4e88-ba23-4cb57230c594" providerId="ADAL" clId="{4B2DD62C-EFC1-483F-B1CB-FAA67E9DD57F}" dt="2023-04-21T16:18:29.378" v="8877" actId="14100"/>
          <ac:spMkLst>
            <pc:docMk/>
            <pc:sldMk cId="2537259196" sldId="296"/>
            <ac:spMk id="5" creationId="{45567646-CEBA-E0B1-CEB9-3A4D013C08D0}"/>
          </ac:spMkLst>
        </pc:spChg>
        <pc:spChg chg="mod">
          <ac:chgData name="Nino Philip Ramones" userId="1068934f-e3b4-4e88-ba23-4cb57230c594" providerId="ADAL" clId="{4B2DD62C-EFC1-483F-B1CB-FAA67E9DD57F}" dt="2023-04-24T05:19:32.923" v="10525" actId="2711"/>
          <ac:spMkLst>
            <pc:docMk/>
            <pc:sldMk cId="2537259196" sldId="296"/>
            <ac:spMk id="6" creationId="{1C139C71-43D8-DA15-F46A-8598CDF1F78A}"/>
          </ac:spMkLst>
        </pc:spChg>
        <pc:spChg chg="mod topLvl">
          <ac:chgData name="Nino Philip Ramones" userId="1068934f-e3b4-4e88-ba23-4cb57230c594" providerId="ADAL" clId="{4B2DD62C-EFC1-483F-B1CB-FAA67E9DD57F}" dt="2023-04-24T05:20:33.835" v="10536" actId="20577"/>
          <ac:spMkLst>
            <pc:docMk/>
            <pc:sldMk cId="2537259196" sldId="296"/>
            <ac:spMk id="12" creationId="{A03D9DDB-0911-CCC6-289E-FE03CE9C7E57}"/>
          </ac:spMkLst>
        </pc:spChg>
        <pc:spChg chg="add del mod">
          <ac:chgData name="Nino Philip Ramones" userId="1068934f-e3b4-4e88-ba23-4cb57230c594" providerId="ADAL" clId="{4B2DD62C-EFC1-483F-B1CB-FAA67E9DD57F}" dt="2023-04-21T16:31:29.433" v="9372" actId="478"/>
          <ac:spMkLst>
            <pc:docMk/>
            <pc:sldMk cId="2537259196" sldId="296"/>
            <ac:spMk id="13" creationId="{461DEFD1-4B1E-6348-6934-8805E77ADD0D}"/>
          </ac:spMkLst>
        </pc:spChg>
        <pc:spChg chg="mod">
          <ac:chgData name="Nino Philip Ramones" userId="1068934f-e3b4-4e88-ba23-4cb57230c594" providerId="ADAL" clId="{4B2DD62C-EFC1-483F-B1CB-FAA67E9DD57F}" dt="2023-04-26T05:38:18.762" v="13843"/>
          <ac:spMkLst>
            <pc:docMk/>
            <pc:sldMk cId="2537259196" sldId="296"/>
            <ac:spMk id="16" creationId="{A3BAC09E-0620-C8AE-9C94-42308ABEF34F}"/>
          </ac:spMkLst>
        </pc:spChg>
        <pc:spChg chg="mod">
          <ac:chgData name="Nino Philip Ramones" userId="1068934f-e3b4-4e88-ba23-4cb57230c594" providerId="ADAL" clId="{4B2DD62C-EFC1-483F-B1CB-FAA67E9DD57F}" dt="2023-04-26T05:38:18.762" v="13843"/>
          <ac:spMkLst>
            <pc:docMk/>
            <pc:sldMk cId="2537259196" sldId="296"/>
            <ac:spMk id="17" creationId="{5392992B-A913-CB9B-5F10-05750D0D317A}"/>
          </ac:spMkLst>
        </pc:spChg>
        <pc:grpChg chg="add del mod">
          <ac:chgData name="Nino Philip Ramones" userId="1068934f-e3b4-4e88-ba23-4cb57230c594" providerId="ADAL" clId="{4B2DD62C-EFC1-483F-B1CB-FAA67E9DD57F}" dt="2023-04-21T16:22:54.783" v="8878" actId="165"/>
          <ac:grpSpMkLst>
            <pc:docMk/>
            <pc:sldMk cId="2537259196" sldId="296"/>
            <ac:grpSpMk id="11" creationId="{904E5EB6-6065-4697-C7AB-7EBA5701D4F4}"/>
          </ac:grpSpMkLst>
        </pc:grpChg>
        <pc:grpChg chg="add mod">
          <ac:chgData name="Nino Philip Ramones" userId="1068934f-e3b4-4e88-ba23-4cb57230c594" providerId="ADAL" clId="{4B2DD62C-EFC1-483F-B1CB-FAA67E9DD57F}" dt="2023-04-26T05:38:18.762" v="13843"/>
          <ac:grpSpMkLst>
            <pc:docMk/>
            <pc:sldMk cId="2537259196" sldId="296"/>
            <ac:grpSpMk id="14" creationId="{1C37A4CB-A049-0D85-3997-CFC3BF9E7707}"/>
          </ac:grpSpMkLst>
        </pc:grpChg>
        <pc:grpChg chg="del">
          <ac:chgData name="Nino Philip Ramones" userId="1068934f-e3b4-4e88-ba23-4cb57230c594" providerId="ADAL" clId="{4B2DD62C-EFC1-483F-B1CB-FAA67E9DD57F}" dt="2023-04-26T05:38:18.304" v="13842" actId="478"/>
          <ac:grpSpMkLst>
            <pc:docMk/>
            <pc:sldMk cId="2537259196" sldId="296"/>
            <ac:grpSpMk id="23" creationId="{549B3123-B396-A250-DC98-E1EC3957F1F1}"/>
          </ac:grpSpMkLst>
        </pc:grpChg>
        <pc:picChg chg="add mod ord topLvl">
          <ac:chgData name="Nino Philip Ramones" userId="1068934f-e3b4-4e88-ba23-4cb57230c594" providerId="ADAL" clId="{4B2DD62C-EFC1-483F-B1CB-FAA67E9DD57F}" dt="2023-04-21T16:31:35.957" v="9376" actId="1035"/>
          <ac:picMkLst>
            <pc:docMk/>
            <pc:sldMk cId="2537259196" sldId="296"/>
            <ac:picMk id="3" creationId="{B36A46FB-4299-282E-0275-8EB8B4DA81E8}"/>
          </ac:picMkLst>
        </pc:picChg>
        <pc:picChg chg="del">
          <ac:chgData name="Nino Philip Ramones" userId="1068934f-e3b4-4e88-ba23-4cb57230c594" providerId="ADAL" clId="{4B2DD62C-EFC1-483F-B1CB-FAA67E9DD57F}" dt="2023-04-21T15:41:35.190" v="8632" actId="478"/>
          <ac:picMkLst>
            <pc:docMk/>
            <pc:sldMk cId="2537259196" sldId="296"/>
            <ac:picMk id="4" creationId="{29A2D700-EA5F-80F4-B22F-1134313F5604}"/>
          </ac:picMkLst>
        </pc:picChg>
        <pc:picChg chg="add del mod">
          <ac:chgData name="Nino Philip Ramones" userId="1068934f-e3b4-4e88-ba23-4cb57230c594" providerId="ADAL" clId="{4B2DD62C-EFC1-483F-B1CB-FAA67E9DD57F}" dt="2023-04-21T15:43:01.748" v="8651" actId="478"/>
          <ac:picMkLst>
            <pc:docMk/>
            <pc:sldMk cId="2537259196" sldId="296"/>
            <ac:picMk id="8" creationId="{13EF8467-5E57-97F0-4BF2-E4192B80CA1F}"/>
          </ac:picMkLst>
        </pc:picChg>
        <pc:picChg chg="add mod ord topLvl">
          <ac:chgData name="Nino Philip Ramones" userId="1068934f-e3b4-4e88-ba23-4cb57230c594" providerId="ADAL" clId="{4B2DD62C-EFC1-483F-B1CB-FAA67E9DD57F}" dt="2023-04-21T16:33:14.472" v="9469" actId="1036"/>
          <ac:picMkLst>
            <pc:docMk/>
            <pc:sldMk cId="2537259196" sldId="296"/>
            <ac:picMk id="10" creationId="{70B174C5-E25D-B925-5071-3541357284AD}"/>
          </ac:picMkLst>
        </pc:picChg>
        <pc:cxnChg chg="mod">
          <ac:chgData name="Nino Philip Ramones" userId="1068934f-e3b4-4e88-ba23-4cb57230c594" providerId="ADAL" clId="{4B2DD62C-EFC1-483F-B1CB-FAA67E9DD57F}" dt="2023-04-26T05:38:18.762" v="13843"/>
          <ac:cxnSpMkLst>
            <pc:docMk/>
            <pc:sldMk cId="2537259196" sldId="296"/>
            <ac:cxnSpMk id="15" creationId="{76885415-A0B8-444E-DF25-EBA8403135E5}"/>
          </ac:cxnSpMkLst>
        </pc:cxnChg>
      </pc:sldChg>
      <pc:sldChg chg="addSp delSp modSp add mod">
        <pc:chgData name="Nino Philip Ramones" userId="1068934f-e3b4-4e88-ba23-4cb57230c594" providerId="ADAL" clId="{4B2DD62C-EFC1-483F-B1CB-FAA67E9DD57F}" dt="2023-04-26T05:38:22.993" v="13845"/>
        <pc:sldMkLst>
          <pc:docMk/>
          <pc:sldMk cId="1744944240" sldId="297"/>
        </pc:sldMkLst>
        <pc:spChg chg="add del">
          <ac:chgData name="Nino Philip Ramones" userId="1068934f-e3b4-4e88-ba23-4cb57230c594" providerId="ADAL" clId="{4B2DD62C-EFC1-483F-B1CB-FAA67E9DD57F}" dt="2023-04-24T05:16:19.170" v="10488" actId="22"/>
          <ac:spMkLst>
            <pc:docMk/>
            <pc:sldMk cId="1744944240" sldId="297"/>
            <ac:spMk id="4" creationId="{F9409027-6C8D-2B71-40BE-E2329B8C45BA}"/>
          </ac:spMkLst>
        </pc:spChg>
        <pc:spChg chg="mod">
          <ac:chgData name="Nino Philip Ramones" userId="1068934f-e3b4-4e88-ba23-4cb57230c594" providerId="ADAL" clId="{4B2DD62C-EFC1-483F-B1CB-FAA67E9DD57F}" dt="2023-04-21T16:59:41.199" v="9521" actId="14100"/>
          <ac:spMkLst>
            <pc:docMk/>
            <pc:sldMk cId="1744944240" sldId="297"/>
            <ac:spMk id="5" creationId="{45567646-CEBA-E0B1-CEB9-3A4D013C08D0}"/>
          </ac:spMkLst>
        </pc:spChg>
        <pc:spChg chg="mod">
          <ac:chgData name="Nino Philip Ramones" userId="1068934f-e3b4-4e88-ba23-4cb57230c594" providerId="ADAL" clId="{4B2DD62C-EFC1-483F-B1CB-FAA67E9DD57F}" dt="2023-04-26T05:01:53.133" v="11570" actId="2711"/>
          <ac:spMkLst>
            <pc:docMk/>
            <pc:sldMk cId="1744944240" sldId="297"/>
            <ac:spMk id="6" creationId="{1C139C71-43D8-DA15-F46A-8598CDF1F78A}"/>
          </ac:spMkLst>
        </pc:spChg>
        <pc:spChg chg="add mod">
          <ac:chgData name="Nino Philip Ramones" userId="1068934f-e3b4-4e88-ba23-4cb57230c594" providerId="ADAL" clId="{4B2DD62C-EFC1-483F-B1CB-FAA67E9DD57F}" dt="2023-04-26T05:02:15.251" v="11571" actId="2711"/>
          <ac:spMkLst>
            <pc:docMk/>
            <pc:sldMk cId="1744944240" sldId="297"/>
            <ac:spMk id="7" creationId="{A7BED872-A387-6F58-8AAE-5B396C0E5BAE}"/>
          </ac:spMkLst>
        </pc:spChg>
        <pc:spChg chg="del">
          <ac:chgData name="Nino Philip Ramones" userId="1068934f-e3b4-4e88-ba23-4cb57230c594" providerId="ADAL" clId="{4B2DD62C-EFC1-483F-B1CB-FAA67E9DD57F}" dt="2023-04-24T03:14:25.625" v="10230" actId="478"/>
          <ac:spMkLst>
            <pc:docMk/>
            <pc:sldMk cId="1744944240" sldId="297"/>
            <ac:spMk id="12" creationId="{A03D9DDB-0911-CCC6-289E-FE03CE9C7E57}"/>
          </ac:spMkLst>
        </pc:spChg>
        <pc:spChg chg="mod">
          <ac:chgData name="Nino Philip Ramones" userId="1068934f-e3b4-4e88-ba23-4cb57230c594" providerId="ADAL" clId="{4B2DD62C-EFC1-483F-B1CB-FAA67E9DD57F}" dt="2023-04-26T05:38:22.993" v="13845"/>
          <ac:spMkLst>
            <pc:docMk/>
            <pc:sldMk cId="1744944240" sldId="297"/>
            <ac:spMk id="13" creationId="{C3C30D26-AAFE-4EDB-061B-DBAF47F46587}"/>
          </ac:spMkLst>
        </pc:spChg>
        <pc:spChg chg="mod">
          <ac:chgData name="Nino Philip Ramones" userId="1068934f-e3b4-4e88-ba23-4cb57230c594" providerId="ADAL" clId="{4B2DD62C-EFC1-483F-B1CB-FAA67E9DD57F}" dt="2023-04-26T05:38:22.993" v="13845"/>
          <ac:spMkLst>
            <pc:docMk/>
            <pc:sldMk cId="1744944240" sldId="297"/>
            <ac:spMk id="14" creationId="{FDD7E40C-8D5B-404E-9C42-2A5189D94BD7}"/>
          </ac:spMkLst>
        </pc:spChg>
        <pc:grpChg chg="add mod">
          <ac:chgData name="Nino Philip Ramones" userId="1068934f-e3b4-4e88-ba23-4cb57230c594" providerId="ADAL" clId="{4B2DD62C-EFC1-483F-B1CB-FAA67E9DD57F}" dt="2023-04-24T05:23:15.058" v="10766" actId="12788"/>
          <ac:grpSpMkLst>
            <pc:docMk/>
            <pc:sldMk cId="1744944240" sldId="297"/>
            <ac:grpSpMk id="8" creationId="{016848EA-30C2-590E-8E4C-26CC214E7DEF}"/>
          </ac:grpSpMkLst>
        </pc:grpChg>
        <pc:grpChg chg="add mod">
          <ac:chgData name="Nino Philip Ramones" userId="1068934f-e3b4-4e88-ba23-4cb57230c594" providerId="ADAL" clId="{4B2DD62C-EFC1-483F-B1CB-FAA67E9DD57F}" dt="2023-04-26T05:38:22.993" v="13845"/>
          <ac:grpSpMkLst>
            <pc:docMk/>
            <pc:sldMk cId="1744944240" sldId="297"/>
            <ac:grpSpMk id="9" creationId="{7F49B019-2F1C-F0A2-045D-E5B903635C45}"/>
          </ac:grpSpMkLst>
        </pc:grpChg>
        <pc:grpChg chg="del">
          <ac:chgData name="Nino Philip Ramones" userId="1068934f-e3b4-4e88-ba23-4cb57230c594" providerId="ADAL" clId="{4B2DD62C-EFC1-483F-B1CB-FAA67E9DD57F}" dt="2023-04-26T05:38:22.368" v="13844" actId="478"/>
          <ac:grpSpMkLst>
            <pc:docMk/>
            <pc:sldMk cId="1744944240" sldId="297"/>
            <ac:grpSpMk id="23" creationId="{549B3123-B396-A250-DC98-E1EC3957F1F1}"/>
          </ac:grpSpMkLst>
        </pc:grpChg>
        <pc:picChg chg="del">
          <ac:chgData name="Nino Philip Ramones" userId="1068934f-e3b4-4e88-ba23-4cb57230c594" providerId="ADAL" clId="{4B2DD62C-EFC1-483F-B1CB-FAA67E9DD57F}" dt="2023-04-21T16:55:41.651" v="9515" actId="478"/>
          <ac:picMkLst>
            <pc:docMk/>
            <pc:sldMk cId="1744944240" sldId="297"/>
            <ac:picMk id="3" creationId="{B36A46FB-4299-282E-0275-8EB8B4DA81E8}"/>
          </ac:picMkLst>
        </pc:picChg>
        <pc:picChg chg="del">
          <ac:chgData name="Nino Philip Ramones" userId="1068934f-e3b4-4e88-ba23-4cb57230c594" providerId="ADAL" clId="{4B2DD62C-EFC1-483F-B1CB-FAA67E9DD57F}" dt="2023-04-21T16:55:41.651" v="9515" actId="478"/>
          <ac:picMkLst>
            <pc:docMk/>
            <pc:sldMk cId="1744944240" sldId="297"/>
            <ac:picMk id="10" creationId="{70B174C5-E25D-B925-5071-3541357284AD}"/>
          </ac:picMkLst>
        </pc:picChg>
        <pc:picChg chg="add mod">
          <ac:chgData name="Nino Philip Ramones" userId="1068934f-e3b4-4e88-ba23-4cb57230c594" providerId="ADAL" clId="{4B2DD62C-EFC1-483F-B1CB-FAA67E9DD57F}" dt="2023-04-24T05:21:26.339" v="10550" actId="1036"/>
          <ac:picMkLst>
            <pc:docMk/>
            <pc:sldMk cId="1744944240" sldId="297"/>
            <ac:picMk id="1026" creationId="{13AB6467-3D09-41EE-55D4-C2F122EBF408}"/>
          </ac:picMkLst>
        </pc:picChg>
        <pc:picChg chg="add mod">
          <ac:chgData name="Nino Philip Ramones" userId="1068934f-e3b4-4e88-ba23-4cb57230c594" providerId="ADAL" clId="{4B2DD62C-EFC1-483F-B1CB-FAA67E9DD57F}" dt="2023-04-24T05:21:26.339" v="10550" actId="1036"/>
          <ac:picMkLst>
            <pc:docMk/>
            <pc:sldMk cId="1744944240" sldId="297"/>
            <ac:picMk id="1028" creationId="{FFC43D14-6F9A-6420-BBEF-D87E0041EAF1}"/>
          </ac:picMkLst>
        </pc:picChg>
        <pc:cxnChg chg="mod">
          <ac:chgData name="Nino Philip Ramones" userId="1068934f-e3b4-4e88-ba23-4cb57230c594" providerId="ADAL" clId="{4B2DD62C-EFC1-483F-B1CB-FAA67E9DD57F}" dt="2023-04-26T05:38:22.993" v="13845"/>
          <ac:cxnSpMkLst>
            <pc:docMk/>
            <pc:sldMk cId="1744944240" sldId="297"/>
            <ac:cxnSpMk id="11" creationId="{D431CF7E-EB9C-BCB3-04DB-5198608DBEA6}"/>
          </ac:cxnSpMkLst>
        </pc:cxnChg>
      </pc:sldChg>
      <pc:sldChg chg="del">
        <pc:chgData name="Nino Philip Ramones" userId="1068934f-e3b4-4e88-ba23-4cb57230c594" providerId="ADAL" clId="{4B2DD62C-EFC1-483F-B1CB-FAA67E9DD57F}" dt="2023-04-21T11:30:46.961" v="1257" actId="47"/>
        <pc:sldMkLst>
          <pc:docMk/>
          <pc:sldMk cId="3948325816" sldId="297"/>
        </pc:sldMkLst>
      </pc:sldChg>
      <pc:sldChg chg="addSp delSp modSp add mod">
        <pc:chgData name="Nino Philip Ramones" userId="1068934f-e3b4-4e88-ba23-4cb57230c594" providerId="ADAL" clId="{4B2DD62C-EFC1-483F-B1CB-FAA67E9DD57F}" dt="2023-04-26T05:38:27.426" v="13847"/>
        <pc:sldMkLst>
          <pc:docMk/>
          <pc:sldMk cId="640533113" sldId="298"/>
        </pc:sldMkLst>
        <pc:spChg chg="add mod">
          <ac:chgData name="Nino Philip Ramones" userId="1068934f-e3b4-4e88-ba23-4cb57230c594" providerId="ADAL" clId="{4B2DD62C-EFC1-483F-B1CB-FAA67E9DD57F}" dt="2023-04-26T05:06:24.600" v="11592" actId="20577"/>
          <ac:spMkLst>
            <pc:docMk/>
            <pc:sldMk cId="640533113" sldId="298"/>
            <ac:spMk id="4" creationId="{2E9F7546-4528-E9AE-8AA7-A5D441E27CA1}"/>
          </ac:spMkLst>
        </pc:spChg>
        <pc:spChg chg="mod">
          <ac:chgData name="Nino Philip Ramones" userId="1068934f-e3b4-4e88-ba23-4cb57230c594" providerId="ADAL" clId="{4B2DD62C-EFC1-483F-B1CB-FAA67E9DD57F}" dt="2023-04-26T04:48:47.349" v="10793" actId="20577"/>
          <ac:spMkLst>
            <pc:docMk/>
            <pc:sldMk cId="640533113" sldId="298"/>
            <ac:spMk id="5" creationId="{45567646-CEBA-E0B1-CEB9-3A4D013C08D0}"/>
          </ac:spMkLst>
        </pc:spChg>
        <pc:spChg chg="del mod topLvl">
          <ac:chgData name="Nino Philip Ramones" userId="1068934f-e3b4-4e88-ba23-4cb57230c594" providerId="ADAL" clId="{4B2DD62C-EFC1-483F-B1CB-FAA67E9DD57F}" dt="2023-04-26T04:49:16.410" v="10802" actId="478"/>
          <ac:spMkLst>
            <pc:docMk/>
            <pc:sldMk cId="640533113" sldId="298"/>
            <ac:spMk id="6" creationId="{1C139C71-43D8-DA15-F46A-8598CDF1F78A}"/>
          </ac:spMkLst>
        </pc:spChg>
        <pc:spChg chg="del mod topLvl">
          <ac:chgData name="Nino Philip Ramones" userId="1068934f-e3b4-4e88-ba23-4cb57230c594" providerId="ADAL" clId="{4B2DD62C-EFC1-483F-B1CB-FAA67E9DD57F}" dt="2023-04-26T04:49:00.990" v="10795" actId="478"/>
          <ac:spMkLst>
            <pc:docMk/>
            <pc:sldMk cId="640533113" sldId="298"/>
            <ac:spMk id="7" creationId="{A7BED872-A387-6F58-8AAE-5B396C0E5BAE}"/>
          </ac:spMkLst>
        </pc:spChg>
        <pc:spChg chg="add mod">
          <ac:chgData name="Nino Philip Ramones" userId="1068934f-e3b4-4e88-ba23-4cb57230c594" providerId="ADAL" clId="{4B2DD62C-EFC1-483F-B1CB-FAA67E9DD57F}" dt="2023-04-26T05:06:16.269" v="11583" actId="2711"/>
          <ac:spMkLst>
            <pc:docMk/>
            <pc:sldMk cId="640533113" sldId="298"/>
            <ac:spMk id="9" creationId="{975C57E1-5C3E-828F-DF3F-3F1FFBE17C0D}"/>
          </ac:spMkLst>
        </pc:spChg>
        <pc:spChg chg="mod">
          <ac:chgData name="Nino Philip Ramones" userId="1068934f-e3b4-4e88-ba23-4cb57230c594" providerId="ADAL" clId="{4B2DD62C-EFC1-483F-B1CB-FAA67E9DD57F}" dt="2023-04-26T05:38:27.426" v="13847"/>
          <ac:spMkLst>
            <pc:docMk/>
            <pc:sldMk cId="640533113" sldId="298"/>
            <ac:spMk id="12" creationId="{2BF58D53-12CF-24F3-2C1B-28EA1B7FF40B}"/>
          </ac:spMkLst>
        </pc:spChg>
        <pc:spChg chg="mod">
          <ac:chgData name="Nino Philip Ramones" userId="1068934f-e3b4-4e88-ba23-4cb57230c594" providerId="ADAL" clId="{4B2DD62C-EFC1-483F-B1CB-FAA67E9DD57F}" dt="2023-04-26T05:38:27.426" v="13847"/>
          <ac:spMkLst>
            <pc:docMk/>
            <pc:sldMk cId="640533113" sldId="298"/>
            <ac:spMk id="13" creationId="{1228EB10-06DC-72FB-D72D-DC01AD938705}"/>
          </ac:spMkLst>
        </pc:spChg>
        <pc:grpChg chg="del">
          <ac:chgData name="Nino Philip Ramones" userId="1068934f-e3b4-4e88-ba23-4cb57230c594" providerId="ADAL" clId="{4B2DD62C-EFC1-483F-B1CB-FAA67E9DD57F}" dt="2023-04-26T04:48:54.409" v="10794" actId="165"/>
          <ac:grpSpMkLst>
            <pc:docMk/>
            <pc:sldMk cId="640533113" sldId="298"/>
            <ac:grpSpMk id="8" creationId="{016848EA-30C2-590E-8E4C-26CC214E7DEF}"/>
          </ac:grpSpMkLst>
        </pc:grpChg>
        <pc:grpChg chg="add mod">
          <ac:chgData name="Nino Philip Ramones" userId="1068934f-e3b4-4e88-ba23-4cb57230c594" providerId="ADAL" clId="{4B2DD62C-EFC1-483F-B1CB-FAA67E9DD57F}" dt="2023-04-26T05:38:27.426" v="13847"/>
          <ac:grpSpMkLst>
            <pc:docMk/>
            <pc:sldMk cId="640533113" sldId="298"/>
            <ac:grpSpMk id="10" creationId="{D5A9A1D5-6F57-CDDF-89B4-BFC55CFF6B52}"/>
          </ac:grpSpMkLst>
        </pc:grpChg>
        <pc:grpChg chg="del">
          <ac:chgData name="Nino Philip Ramones" userId="1068934f-e3b4-4e88-ba23-4cb57230c594" providerId="ADAL" clId="{4B2DD62C-EFC1-483F-B1CB-FAA67E9DD57F}" dt="2023-04-26T05:38:27.023" v="13846" actId="478"/>
          <ac:grpSpMkLst>
            <pc:docMk/>
            <pc:sldMk cId="640533113" sldId="298"/>
            <ac:grpSpMk id="23" creationId="{549B3123-B396-A250-DC98-E1EC3957F1F1}"/>
          </ac:grpSpMkLst>
        </pc:grpChg>
        <pc:picChg chg="add mod">
          <ac:chgData name="Nino Philip Ramones" userId="1068934f-e3b4-4e88-ba23-4cb57230c594" providerId="ADAL" clId="{4B2DD62C-EFC1-483F-B1CB-FAA67E9DD57F}" dt="2023-04-26T05:01:19.268" v="11569" actId="12788"/>
          <ac:picMkLst>
            <pc:docMk/>
            <pc:sldMk cId="640533113" sldId="298"/>
            <ac:picMk id="3" creationId="{B06B823E-997B-6601-D5B2-8DDC959ABE00}"/>
          </ac:picMkLst>
        </pc:picChg>
        <pc:picChg chg="del">
          <ac:chgData name="Nino Philip Ramones" userId="1068934f-e3b4-4e88-ba23-4cb57230c594" providerId="ADAL" clId="{4B2DD62C-EFC1-483F-B1CB-FAA67E9DD57F}" dt="2023-04-26T04:49:11.112" v="10801" actId="478"/>
          <ac:picMkLst>
            <pc:docMk/>
            <pc:sldMk cId="640533113" sldId="298"/>
            <ac:picMk id="1026" creationId="{13AB6467-3D09-41EE-55D4-C2F122EBF408}"/>
          </ac:picMkLst>
        </pc:picChg>
        <pc:picChg chg="del">
          <ac:chgData name="Nino Philip Ramones" userId="1068934f-e3b4-4e88-ba23-4cb57230c594" providerId="ADAL" clId="{4B2DD62C-EFC1-483F-B1CB-FAA67E9DD57F}" dt="2023-04-26T04:49:11.112" v="10801" actId="478"/>
          <ac:picMkLst>
            <pc:docMk/>
            <pc:sldMk cId="640533113" sldId="298"/>
            <ac:picMk id="1028" creationId="{FFC43D14-6F9A-6420-BBEF-D87E0041EAF1}"/>
          </ac:picMkLst>
        </pc:picChg>
        <pc:cxnChg chg="mod">
          <ac:chgData name="Nino Philip Ramones" userId="1068934f-e3b4-4e88-ba23-4cb57230c594" providerId="ADAL" clId="{4B2DD62C-EFC1-483F-B1CB-FAA67E9DD57F}" dt="2023-04-26T05:38:27.426" v="13847"/>
          <ac:cxnSpMkLst>
            <pc:docMk/>
            <pc:sldMk cId="640533113" sldId="298"/>
            <ac:cxnSpMk id="11" creationId="{2CDF3FB2-DCAE-3C1A-CEC7-12A5FB84DBB1}"/>
          </ac:cxnSpMkLst>
        </pc:cxnChg>
      </pc:sldChg>
      <pc:sldChg chg="new del">
        <pc:chgData name="Nino Philip Ramones" userId="1068934f-e3b4-4e88-ba23-4cb57230c594" providerId="ADAL" clId="{4B2DD62C-EFC1-483F-B1CB-FAA67E9DD57F}" dt="2023-04-26T04:48:36.542" v="10768" actId="680"/>
        <pc:sldMkLst>
          <pc:docMk/>
          <pc:sldMk cId="894616684" sldId="298"/>
        </pc:sldMkLst>
      </pc:sldChg>
      <pc:sldChg chg="del">
        <pc:chgData name="Nino Philip Ramones" userId="1068934f-e3b4-4e88-ba23-4cb57230c594" providerId="ADAL" clId="{4B2DD62C-EFC1-483F-B1CB-FAA67E9DD57F}" dt="2023-04-21T11:30:46.961" v="1257" actId="47"/>
        <pc:sldMkLst>
          <pc:docMk/>
          <pc:sldMk cId="3617745255" sldId="298"/>
        </pc:sldMkLst>
      </pc:sldChg>
      <pc:sldChg chg="addSp delSp modSp add mod">
        <pc:chgData name="Nino Philip Ramones" userId="1068934f-e3b4-4e88-ba23-4cb57230c594" providerId="ADAL" clId="{4B2DD62C-EFC1-483F-B1CB-FAA67E9DD57F}" dt="2023-04-26T05:38:32.702" v="13849"/>
        <pc:sldMkLst>
          <pc:docMk/>
          <pc:sldMk cId="2925294506" sldId="299"/>
        </pc:sldMkLst>
        <pc:spChg chg="mod">
          <ac:chgData name="Nino Philip Ramones" userId="1068934f-e3b4-4e88-ba23-4cb57230c594" providerId="ADAL" clId="{4B2DD62C-EFC1-483F-B1CB-FAA67E9DD57F}" dt="2023-04-26T05:16:04.771" v="12734" actId="20577"/>
          <ac:spMkLst>
            <pc:docMk/>
            <pc:sldMk cId="2925294506" sldId="299"/>
            <ac:spMk id="4" creationId="{2E9F7546-4528-E9AE-8AA7-A5D441E27CA1}"/>
          </ac:spMkLst>
        </pc:spChg>
        <pc:spChg chg="mod">
          <ac:chgData name="Nino Philip Ramones" userId="1068934f-e3b4-4e88-ba23-4cb57230c594" providerId="ADAL" clId="{4B2DD62C-EFC1-483F-B1CB-FAA67E9DD57F}" dt="2023-04-26T05:08:47.329" v="11850" actId="20577"/>
          <ac:spMkLst>
            <pc:docMk/>
            <pc:sldMk cId="2925294506" sldId="299"/>
            <ac:spMk id="5" creationId="{45567646-CEBA-E0B1-CEB9-3A4D013C08D0}"/>
          </ac:spMkLst>
        </pc:spChg>
        <pc:spChg chg="mod">
          <ac:chgData name="Nino Philip Ramones" userId="1068934f-e3b4-4e88-ba23-4cb57230c594" providerId="ADAL" clId="{4B2DD62C-EFC1-483F-B1CB-FAA67E9DD57F}" dt="2023-04-26T05:11:07.324" v="12180" actId="2711"/>
          <ac:spMkLst>
            <pc:docMk/>
            <pc:sldMk cId="2925294506" sldId="299"/>
            <ac:spMk id="9" creationId="{975C57E1-5C3E-828F-DF3F-3F1FFBE17C0D}"/>
          </ac:spMkLst>
        </pc:spChg>
        <pc:spChg chg="mod">
          <ac:chgData name="Nino Philip Ramones" userId="1068934f-e3b4-4e88-ba23-4cb57230c594" providerId="ADAL" clId="{4B2DD62C-EFC1-483F-B1CB-FAA67E9DD57F}" dt="2023-04-26T05:38:32.702" v="13849"/>
          <ac:spMkLst>
            <pc:docMk/>
            <pc:sldMk cId="2925294506" sldId="299"/>
            <ac:spMk id="10" creationId="{3FE871B0-4738-D553-8157-752BC01D4C5A}"/>
          </ac:spMkLst>
        </pc:spChg>
        <pc:spChg chg="mod">
          <ac:chgData name="Nino Philip Ramones" userId="1068934f-e3b4-4e88-ba23-4cb57230c594" providerId="ADAL" clId="{4B2DD62C-EFC1-483F-B1CB-FAA67E9DD57F}" dt="2023-04-26T05:38:32.702" v="13849"/>
          <ac:spMkLst>
            <pc:docMk/>
            <pc:sldMk cId="2925294506" sldId="299"/>
            <ac:spMk id="11" creationId="{BB3878BA-B464-C515-A159-FA178D11A918}"/>
          </ac:spMkLst>
        </pc:spChg>
        <pc:grpChg chg="add mod">
          <ac:chgData name="Nino Philip Ramones" userId="1068934f-e3b4-4e88-ba23-4cb57230c594" providerId="ADAL" clId="{4B2DD62C-EFC1-483F-B1CB-FAA67E9DD57F}" dt="2023-04-26T05:38:32.702" v="13849"/>
          <ac:grpSpMkLst>
            <pc:docMk/>
            <pc:sldMk cId="2925294506" sldId="299"/>
            <ac:grpSpMk id="7" creationId="{3974A265-C9F8-4135-1FA3-150C37A94EB4}"/>
          </ac:grpSpMkLst>
        </pc:grpChg>
        <pc:grpChg chg="del">
          <ac:chgData name="Nino Philip Ramones" userId="1068934f-e3b4-4e88-ba23-4cb57230c594" providerId="ADAL" clId="{4B2DD62C-EFC1-483F-B1CB-FAA67E9DD57F}" dt="2023-04-26T05:38:32.017" v="13848" actId="478"/>
          <ac:grpSpMkLst>
            <pc:docMk/>
            <pc:sldMk cId="2925294506" sldId="299"/>
            <ac:grpSpMk id="23" creationId="{549B3123-B396-A250-DC98-E1EC3957F1F1}"/>
          </ac:grpSpMkLst>
        </pc:grpChg>
        <pc:picChg chg="add mod">
          <ac:chgData name="Nino Philip Ramones" userId="1068934f-e3b4-4e88-ba23-4cb57230c594" providerId="ADAL" clId="{4B2DD62C-EFC1-483F-B1CB-FAA67E9DD57F}" dt="2023-04-26T05:07:09.245" v="11599" actId="1076"/>
          <ac:picMkLst>
            <pc:docMk/>
            <pc:sldMk cId="2925294506" sldId="299"/>
            <ac:picMk id="6" creationId="{A578E83E-5CAE-86C7-C076-A249AF8B713C}"/>
          </ac:picMkLst>
        </pc:picChg>
        <pc:cxnChg chg="mod">
          <ac:chgData name="Nino Philip Ramones" userId="1068934f-e3b4-4e88-ba23-4cb57230c594" providerId="ADAL" clId="{4B2DD62C-EFC1-483F-B1CB-FAA67E9DD57F}" dt="2023-04-26T05:38:32.702" v="13849"/>
          <ac:cxnSpMkLst>
            <pc:docMk/>
            <pc:sldMk cId="2925294506" sldId="299"/>
            <ac:cxnSpMk id="8" creationId="{CDDC0FC1-6C1B-DD39-7E21-00D4EEB69D97}"/>
          </ac:cxnSpMkLst>
        </pc:cxnChg>
      </pc:sldChg>
      <pc:sldChg chg="del">
        <pc:chgData name="Nino Philip Ramones" userId="1068934f-e3b4-4e88-ba23-4cb57230c594" providerId="ADAL" clId="{4B2DD62C-EFC1-483F-B1CB-FAA67E9DD57F}" dt="2023-04-21T11:30:46.961" v="1257" actId="47"/>
        <pc:sldMkLst>
          <pc:docMk/>
          <pc:sldMk cId="3399729785" sldId="299"/>
        </pc:sldMkLst>
      </pc:sldChg>
      <pc:sldChg chg="addSp delSp modSp add mod">
        <pc:chgData name="Nino Philip Ramones" userId="1068934f-e3b4-4e88-ba23-4cb57230c594" providerId="ADAL" clId="{4B2DD62C-EFC1-483F-B1CB-FAA67E9DD57F}" dt="2023-04-26T05:38:40.231" v="13852"/>
        <pc:sldMkLst>
          <pc:docMk/>
          <pc:sldMk cId="3960663401" sldId="300"/>
        </pc:sldMkLst>
        <pc:spChg chg="mod">
          <ac:chgData name="Nino Philip Ramones" userId="1068934f-e3b4-4e88-ba23-4cb57230c594" providerId="ADAL" clId="{4B2DD62C-EFC1-483F-B1CB-FAA67E9DD57F}" dt="2023-04-26T05:16:09.103" v="12736" actId="20577"/>
          <ac:spMkLst>
            <pc:docMk/>
            <pc:sldMk cId="3960663401" sldId="300"/>
            <ac:spMk id="4" creationId="{2E9F7546-4528-E9AE-8AA7-A5D441E27CA1}"/>
          </ac:spMkLst>
        </pc:spChg>
        <pc:spChg chg="mod">
          <ac:chgData name="Nino Philip Ramones" userId="1068934f-e3b4-4e88-ba23-4cb57230c594" providerId="ADAL" clId="{4B2DD62C-EFC1-483F-B1CB-FAA67E9DD57F}" dt="2023-04-26T05:11:49.253" v="12190" actId="20577"/>
          <ac:spMkLst>
            <pc:docMk/>
            <pc:sldMk cId="3960663401" sldId="300"/>
            <ac:spMk id="5" creationId="{45567646-CEBA-E0B1-CEB9-3A4D013C08D0}"/>
          </ac:spMkLst>
        </pc:spChg>
        <pc:spChg chg="mod">
          <ac:chgData name="Nino Philip Ramones" userId="1068934f-e3b4-4e88-ba23-4cb57230c594" providerId="ADAL" clId="{4B2DD62C-EFC1-483F-B1CB-FAA67E9DD57F}" dt="2023-04-26T05:16:25.517" v="12737" actId="1035"/>
          <ac:spMkLst>
            <pc:docMk/>
            <pc:sldMk cId="3960663401" sldId="300"/>
            <ac:spMk id="9" creationId="{975C57E1-5C3E-828F-DF3F-3F1FFBE17C0D}"/>
          </ac:spMkLst>
        </pc:spChg>
        <pc:spChg chg="mod">
          <ac:chgData name="Nino Philip Ramones" userId="1068934f-e3b4-4e88-ba23-4cb57230c594" providerId="ADAL" clId="{4B2DD62C-EFC1-483F-B1CB-FAA67E9DD57F}" dt="2023-04-26T05:38:40.231" v="13852"/>
          <ac:spMkLst>
            <pc:docMk/>
            <pc:sldMk cId="3960663401" sldId="300"/>
            <ac:spMk id="11" creationId="{576EEB2F-CB19-E7BC-14AD-5B8F32930F3D}"/>
          </ac:spMkLst>
        </pc:spChg>
        <pc:spChg chg="mod">
          <ac:chgData name="Nino Philip Ramones" userId="1068934f-e3b4-4e88-ba23-4cb57230c594" providerId="ADAL" clId="{4B2DD62C-EFC1-483F-B1CB-FAA67E9DD57F}" dt="2023-04-26T05:38:40.231" v="13852"/>
          <ac:spMkLst>
            <pc:docMk/>
            <pc:sldMk cId="3960663401" sldId="300"/>
            <ac:spMk id="12" creationId="{E0282530-3278-ECD9-E8B1-79650CAFA0E9}"/>
          </ac:spMkLst>
        </pc:spChg>
        <pc:spChg chg="mod">
          <ac:chgData name="Nino Philip Ramones" userId="1068934f-e3b4-4e88-ba23-4cb57230c594" providerId="ADAL" clId="{4B2DD62C-EFC1-483F-B1CB-FAA67E9DD57F}" dt="2023-04-26T05:38:37.195" v="13850" actId="6549"/>
          <ac:spMkLst>
            <pc:docMk/>
            <pc:sldMk cId="3960663401" sldId="300"/>
            <ac:spMk id="25" creationId="{9E7AB0F3-07E1-D71F-696D-F1D11D0D61CE}"/>
          </ac:spMkLst>
        </pc:spChg>
        <pc:grpChg chg="add mod">
          <ac:chgData name="Nino Philip Ramones" userId="1068934f-e3b4-4e88-ba23-4cb57230c594" providerId="ADAL" clId="{4B2DD62C-EFC1-483F-B1CB-FAA67E9DD57F}" dt="2023-04-26T05:38:40.231" v="13852"/>
          <ac:grpSpMkLst>
            <pc:docMk/>
            <pc:sldMk cId="3960663401" sldId="300"/>
            <ac:grpSpMk id="8" creationId="{BB3E1622-1EA0-0E98-24F1-7B67ED9ADDEB}"/>
          </ac:grpSpMkLst>
        </pc:grpChg>
        <pc:grpChg chg="del">
          <ac:chgData name="Nino Philip Ramones" userId="1068934f-e3b4-4e88-ba23-4cb57230c594" providerId="ADAL" clId="{4B2DD62C-EFC1-483F-B1CB-FAA67E9DD57F}" dt="2023-04-26T05:38:39.849" v="13851" actId="478"/>
          <ac:grpSpMkLst>
            <pc:docMk/>
            <pc:sldMk cId="3960663401" sldId="300"/>
            <ac:grpSpMk id="23" creationId="{549B3123-B396-A250-DC98-E1EC3957F1F1}"/>
          </ac:grpSpMkLst>
        </pc:grpChg>
        <pc:picChg chg="del">
          <ac:chgData name="Nino Philip Ramones" userId="1068934f-e3b4-4e88-ba23-4cb57230c594" providerId="ADAL" clId="{4B2DD62C-EFC1-483F-B1CB-FAA67E9DD57F}" dt="2023-04-26T05:12:07.221" v="12194" actId="478"/>
          <ac:picMkLst>
            <pc:docMk/>
            <pc:sldMk cId="3960663401" sldId="300"/>
            <ac:picMk id="6" creationId="{A578E83E-5CAE-86C7-C076-A249AF8B713C}"/>
          </ac:picMkLst>
        </pc:picChg>
        <pc:picChg chg="add mod">
          <ac:chgData name="Nino Philip Ramones" userId="1068934f-e3b4-4e88-ba23-4cb57230c594" providerId="ADAL" clId="{4B2DD62C-EFC1-483F-B1CB-FAA67E9DD57F}" dt="2023-04-26T05:15:51.409" v="12731" actId="1036"/>
          <ac:picMkLst>
            <pc:docMk/>
            <pc:sldMk cId="3960663401" sldId="300"/>
            <ac:picMk id="7" creationId="{E5F7042C-07B1-33CC-4966-C4BA4804A042}"/>
          </ac:picMkLst>
        </pc:picChg>
        <pc:cxnChg chg="mod">
          <ac:chgData name="Nino Philip Ramones" userId="1068934f-e3b4-4e88-ba23-4cb57230c594" providerId="ADAL" clId="{4B2DD62C-EFC1-483F-B1CB-FAA67E9DD57F}" dt="2023-04-26T05:38:40.231" v="13852"/>
          <ac:cxnSpMkLst>
            <pc:docMk/>
            <pc:sldMk cId="3960663401" sldId="300"/>
            <ac:cxnSpMk id="10" creationId="{41FAECA0-C485-4D5D-BAD8-3DFBEC7CFE9F}"/>
          </ac:cxnSpMkLst>
        </pc:cxnChg>
      </pc:sldChg>
      <pc:sldChg chg="addSp delSp modSp add mod">
        <pc:chgData name="Nino Philip Ramones" userId="1068934f-e3b4-4e88-ba23-4cb57230c594" providerId="ADAL" clId="{4B2DD62C-EFC1-483F-B1CB-FAA67E9DD57F}" dt="2023-04-26T05:38:44.519" v="13854"/>
        <pc:sldMkLst>
          <pc:docMk/>
          <pc:sldMk cId="1430614379" sldId="301"/>
        </pc:sldMkLst>
        <pc:spChg chg="mod">
          <ac:chgData name="Nino Philip Ramones" userId="1068934f-e3b4-4e88-ba23-4cb57230c594" providerId="ADAL" clId="{4B2DD62C-EFC1-483F-B1CB-FAA67E9DD57F}" dt="2023-04-26T05:20:33.759" v="12883" actId="20577"/>
          <ac:spMkLst>
            <pc:docMk/>
            <pc:sldMk cId="1430614379" sldId="301"/>
            <ac:spMk id="4" creationId="{2E9F7546-4528-E9AE-8AA7-A5D441E27CA1}"/>
          </ac:spMkLst>
        </pc:spChg>
        <pc:spChg chg="mod">
          <ac:chgData name="Nino Philip Ramones" userId="1068934f-e3b4-4e88-ba23-4cb57230c594" providerId="ADAL" clId="{4B2DD62C-EFC1-483F-B1CB-FAA67E9DD57F}" dt="2023-04-26T05:17:41.210" v="12759" actId="20577"/>
          <ac:spMkLst>
            <pc:docMk/>
            <pc:sldMk cId="1430614379" sldId="301"/>
            <ac:spMk id="5" creationId="{45567646-CEBA-E0B1-CEB9-3A4D013C08D0}"/>
          </ac:spMkLst>
        </pc:spChg>
        <pc:spChg chg="del">
          <ac:chgData name="Nino Philip Ramones" userId="1068934f-e3b4-4e88-ba23-4cb57230c594" providerId="ADAL" clId="{4B2DD62C-EFC1-483F-B1CB-FAA67E9DD57F}" dt="2023-04-26T05:19:28.250" v="12782" actId="21"/>
          <ac:spMkLst>
            <pc:docMk/>
            <pc:sldMk cId="1430614379" sldId="301"/>
            <ac:spMk id="9" creationId="{975C57E1-5C3E-828F-DF3F-3F1FFBE17C0D}"/>
          </ac:spMkLst>
        </pc:spChg>
        <pc:spChg chg="mod">
          <ac:chgData name="Nino Philip Ramones" userId="1068934f-e3b4-4e88-ba23-4cb57230c594" providerId="ADAL" clId="{4B2DD62C-EFC1-483F-B1CB-FAA67E9DD57F}" dt="2023-04-26T05:38:44.519" v="13854"/>
          <ac:spMkLst>
            <pc:docMk/>
            <pc:sldMk cId="1430614379" sldId="301"/>
            <ac:spMk id="14" creationId="{DE95A99C-BE4D-7973-3CA3-FA83F5BA6D37}"/>
          </ac:spMkLst>
        </pc:spChg>
        <pc:spChg chg="mod">
          <ac:chgData name="Nino Philip Ramones" userId="1068934f-e3b4-4e88-ba23-4cb57230c594" providerId="ADAL" clId="{4B2DD62C-EFC1-483F-B1CB-FAA67E9DD57F}" dt="2023-04-26T05:38:44.519" v="13854"/>
          <ac:spMkLst>
            <pc:docMk/>
            <pc:sldMk cId="1430614379" sldId="301"/>
            <ac:spMk id="15" creationId="{CB063085-C7F0-4FA9-85C1-8E5782A38968}"/>
          </ac:spMkLst>
        </pc:spChg>
        <pc:grpChg chg="add mod">
          <ac:chgData name="Nino Philip Ramones" userId="1068934f-e3b4-4e88-ba23-4cb57230c594" providerId="ADAL" clId="{4B2DD62C-EFC1-483F-B1CB-FAA67E9DD57F}" dt="2023-04-26T05:26:50.252" v="13556" actId="1036"/>
          <ac:grpSpMkLst>
            <pc:docMk/>
            <pc:sldMk cId="1430614379" sldId="301"/>
            <ac:grpSpMk id="11" creationId="{D88F6BC7-1B75-E35F-5ED3-56244A720E98}"/>
          </ac:grpSpMkLst>
        </pc:grpChg>
        <pc:grpChg chg="add mod">
          <ac:chgData name="Nino Philip Ramones" userId="1068934f-e3b4-4e88-ba23-4cb57230c594" providerId="ADAL" clId="{4B2DD62C-EFC1-483F-B1CB-FAA67E9DD57F}" dt="2023-04-26T05:38:44.519" v="13854"/>
          <ac:grpSpMkLst>
            <pc:docMk/>
            <pc:sldMk cId="1430614379" sldId="301"/>
            <ac:grpSpMk id="12" creationId="{8214AB44-C851-C9E4-FF34-5314B2FAF5CD}"/>
          </ac:grpSpMkLst>
        </pc:grpChg>
        <pc:grpChg chg="del">
          <ac:chgData name="Nino Philip Ramones" userId="1068934f-e3b4-4e88-ba23-4cb57230c594" providerId="ADAL" clId="{4B2DD62C-EFC1-483F-B1CB-FAA67E9DD57F}" dt="2023-04-26T05:38:43.972" v="13853" actId="478"/>
          <ac:grpSpMkLst>
            <pc:docMk/>
            <pc:sldMk cId="1430614379" sldId="301"/>
            <ac:grpSpMk id="23" creationId="{549B3123-B396-A250-DC98-E1EC3957F1F1}"/>
          </ac:grpSpMkLst>
        </pc:grpChg>
        <pc:picChg chg="del">
          <ac:chgData name="Nino Philip Ramones" userId="1068934f-e3b4-4e88-ba23-4cb57230c594" providerId="ADAL" clId="{4B2DD62C-EFC1-483F-B1CB-FAA67E9DD57F}" dt="2023-04-26T05:17:43.825" v="12761" actId="478"/>
          <ac:picMkLst>
            <pc:docMk/>
            <pc:sldMk cId="1430614379" sldId="301"/>
            <ac:picMk id="3" creationId="{B06B823E-997B-6601-D5B2-8DDC959ABE00}"/>
          </ac:picMkLst>
        </pc:picChg>
        <pc:picChg chg="add mod">
          <ac:chgData name="Nino Philip Ramones" userId="1068934f-e3b4-4e88-ba23-4cb57230c594" providerId="ADAL" clId="{4B2DD62C-EFC1-483F-B1CB-FAA67E9DD57F}" dt="2023-04-26T05:18:22.562" v="12774" actId="164"/>
          <ac:picMkLst>
            <pc:docMk/>
            <pc:sldMk cId="1430614379" sldId="301"/>
            <ac:picMk id="6" creationId="{D12938C2-03A9-8FBC-7938-553D155E3983}"/>
          </ac:picMkLst>
        </pc:picChg>
        <pc:picChg chg="del">
          <ac:chgData name="Nino Philip Ramones" userId="1068934f-e3b4-4e88-ba23-4cb57230c594" providerId="ADAL" clId="{4B2DD62C-EFC1-483F-B1CB-FAA67E9DD57F}" dt="2023-04-26T05:17:43.035" v="12760" actId="478"/>
          <ac:picMkLst>
            <pc:docMk/>
            <pc:sldMk cId="1430614379" sldId="301"/>
            <ac:picMk id="7" creationId="{E5F7042C-07B1-33CC-4966-C4BA4804A042}"/>
          </ac:picMkLst>
        </pc:picChg>
        <pc:picChg chg="add mod">
          <ac:chgData name="Nino Philip Ramones" userId="1068934f-e3b4-4e88-ba23-4cb57230c594" providerId="ADAL" clId="{4B2DD62C-EFC1-483F-B1CB-FAA67E9DD57F}" dt="2023-04-26T05:18:22.562" v="12774" actId="164"/>
          <ac:picMkLst>
            <pc:docMk/>
            <pc:sldMk cId="1430614379" sldId="301"/>
            <ac:picMk id="10" creationId="{910BCE4C-C969-A6AD-C540-DDAA554EEE0C}"/>
          </ac:picMkLst>
        </pc:picChg>
        <pc:cxnChg chg="mod">
          <ac:chgData name="Nino Philip Ramones" userId="1068934f-e3b4-4e88-ba23-4cb57230c594" providerId="ADAL" clId="{4B2DD62C-EFC1-483F-B1CB-FAA67E9DD57F}" dt="2023-04-26T05:38:44.519" v="13854"/>
          <ac:cxnSpMkLst>
            <pc:docMk/>
            <pc:sldMk cId="1430614379" sldId="301"/>
            <ac:cxnSpMk id="13" creationId="{69612B1C-C070-5E43-819B-5EEFDD2F7480}"/>
          </ac:cxnSpMkLst>
        </pc:cxnChg>
      </pc:sldChg>
      <pc:sldChg chg="addSp delSp modSp add mod">
        <pc:chgData name="Nino Philip Ramones" userId="1068934f-e3b4-4e88-ba23-4cb57230c594" providerId="ADAL" clId="{4B2DD62C-EFC1-483F-B1CB-FAA67E9DD57F}" dt="2023-04-26T05:38:50.076" v="13856"/>
        <pc:sldMkLst>
          <pc:docMk/>
          <pc:sldMk cId="4053801358" sldId="302"/>
        </pc:sldMkLst>
        <pc:spChg chg="add mod">
          <ac:chgData name="Nino Philip Ramones" userId="1068934f-e3b4-4e88-ba23-4cb57230c594" providerId="ADAL" clId="{4B2DD62C-EFC1-483F-B1CB-FAA67E9DD57F}" dt="2023-04-26T05:26:42.215" v="13555" actId="1036"/>
          <ac:spMkLst>
            <pc:docMk/>
            <pc:sldMk cId="4053801358" sldId="302"/>
            <ac:spMk id="2" creationId="{C9BF86A4-328C-3277-0160-8FC96BF542F3}"/>
          </ac:spMkLst>
        </pc:spChg>
        <pc:spChg chg="del">
          <ac:chgData name="Nino Philip Ramones" userId="1068934f-e3b4-4e88-ba23-4cb57230c594" providerId="ADAL" clId="{4B2DD62C-EFC1-483F-B1CB-FAA67E9DD57F}" dt="2023-04-26T05:19:43.088" v="12786" actId="478"/>
          <ac:spMkLst>
            <pc:docMk/>
            <pc:sldMk cId="4053801358" sldId="302"/>
            <ac:spMk id="4" creationId="{2E9F7546-4528-E9AE-8AA7-A5D441E27CA1}"/>
          </ac:spMkLst>
        </pc:spChg>
        <pc:spChg chg="mod">
          <ac:chgData name="Nino Philip Ramones" userId="1068934f-e3b4-4e88-ba23-4cb57230c594" providerId="ADAL" clId="{4B2DD62C-EFC1-483F-B1CB-FAA67E9DD57F}" dt="2023-04-26T05:38:50.076" v="13856"/>
          <ac:spMkLst>
            <pc:docMk/>
            <pc:sldMk cId="4053801358" sldId="302"/>
            <ac:spMk id="8" creationId="{2484593D-4B7E-1328-A5DE-1E7F23B09D87}"/>
          </ac:spMkLst>
        </pc:spChg>
        <pc:spChg chg="mod">
          <ac:chgData name="Nino Philip Ramones" userId="1068934f-e3b4-4e88-ba23-4cb57230c594" providerId="ADAL" clId="{4B2DD62C-EFC1-483F-B1CB-FAA67E9DD57F}" dt="2023-04-26T05:38:50.076" v="13856"/>
          <ac:spMkLst>
            <pc:docMk/>
            <pc:sldMk cId="4053801358" sldId="302"/>
            <ac:spMk id="9" creationId="{C94ACD2B-DB09-891D-7CCE-22BBBA85CF53}"/>
          </ac:spMkLst>
        </pc:spChg>
        <pc:grpChg chg="add mod">
          <ac:chgData name="Nino Philip Ramones" userId="1068934f-e3b4-4e88-ba23-4cb57230c594" providerId="ADAL" clId="{4B2DD62C-EFC1-483F-B1CB-FAA67E9DD57F}" dt="2023-04-26T05:38:50.076" v="13856"/>
          <ac:grpSpMkLst>
            <pc:docMk/>
            <pc:sldMk cId="4053801358" sldId="302"/>
            <ac:grpSpMk id="3" creationId="{694AD864-A4EA-B080-B3D8-1738FA5E557F}"/>
          </ac:grpSpMkLst>
        </pc:grpChg>
        <pc:grpChg chg="del">
          <ac:chgData name="Nino Philip Ramones" userId="1068934f-e3b4-4e88-ba23-4cb57230c594" providerId="ADAL" clId="{4B2DD62C-EFC1-483F-B1CB-FAA67E9DD57F}" dt="2023-04-26T05:19:40.406" v="12785" actId="478"/>
          <ac:grpSpMkLst>
            <pc:docMk/>
            <pc:sldMk cId="4053801358" sldId="302"/>
            <ac:grpSpMk id="11" creationId="{D88F6BC7-1B75-E35F-5ED3-56244A720E98}"/>
          </ac:grpSpMkLst>
        </pc:grpChg>
        <pc:grpChg chg="del">
          <ac:chgData name="Nino Philip Ramones" userId="1068934f-e3b4-4e88-ba23-4cb57230c594" providerId="ADAL" clId="{4B2DD62C-EFC1-483F-B1CB-FAA67E9DD57F}" dt="2023-04-26T05:38:49.454" v="13855" actId="478"/>
          <ac:grpSpMkLst>
            <pc:docMk/>
            <pc:sldMk cId="4053801358" sldId="302"/>
            <ac:grpSpMk id="23" creationId="{549B3123-B396-A250-DC98-E1EC3957F1F1}"/>
          </ac:grpSpMkLst>
        </pc:grpChg>
        <pc:cxnChg chg="mod">
          <ac:chgData name="Nino Philip Ramones" userId="1068934f-e3b4-4e88-ba23-4cb57230c594" providerId="ADAL" clId="{4B2DD62C-EFC1-483F-B1CB-FAA67E9DD57F}" dt="2023-04-26T05:38:50.076" v="13856"/>
          <ac:cxnSpMkLst>
            <pc:docMk/>
            <pc:sldMk cId="4053801358" sldId="302"/>
            <ac:cxnSpMk id="7" creationId="{5209A7D8-2DC4-0C4F-752F-8C3B6D655668}"/>
          </ac:cxnSpMkLst>
        </pc:cxnChg>
      </pc:sldChg>
      <pc:sldChg chg="addSp delSp modSp add mod ord">
        <pc:chgData name="Nino Philip Ramones" userId="1068934f-e3b4-4e88-ba23-4cb57230c594" providerId="ADAL" clId="{4B2DD62C-EFC1-483F-B1CB-FAA67E9DD57F}" dt="2023-04-26T05:38:56.930" v="13858"/>
        <pc:sldMkLst>
          <pc:docMk/>
          <pc:sldMk cId="3735152311" sldId="303"/>
        </pc:sldMkLst>
        <pc:spChg chg="mod">
          <ac:chgData name="Nino Philip Ramones" userId="1068934f-e3b4-4e88-ba23-4cb57230c594" providerId="ADAL" clId="{4B2DD62C-EFC1-483F-B1CB-FAA67E9DD57F}" dt="2023-04-26T05:33:44.307" v="13770" actId="20577"/>
          <ac:spMkLst>
            <pc:docMk/>
            <pc:sldMk cId="3735152311" sldId="303"/>
            <ac:spMk id="4" creationId="{2E9F7546-4528-E9AE-8AA7-A5D441E27CA1}"/>
          </ac:spMkLst>
        </pc:spChg>
        <pc:spChg chg="mod">
          <ac:chgData name="Nino Philip Ramones" userId="1068934f-e3b4-4e88-ba23-4cb57230c594" providerId="ADAL" clId="{4B2DD62C-EFC1-483F-B1CB-FAA67E9DD57F}" dt="2023-04-26T05:30:11.412" v="13650" actId="20577"/>
          <ac:spMkLst>
            <pc:docMk/>
            <pc:sldMk cId="3735152311" sldId="303"/>
            <ac:spMk id="5" creationId="{45567646-CEBA-E0B1-CEB9-3A4D013C08D0}"/>
          </ac:spMkLst>
        </pc:spChg>
        <pc:spChg chg="mod">
          <ac:chgData name="Nino Philip Ramones" userId="1068934f-e3b4-4e88-ba23-4cb57230c594" providerId="ADAL" clId="{4B2DD62C-EFC1-483F-B1CB-FAA67E9DD57F}" dt="2023-04-26T05:32:45.907" v="13729" actId="2711"/>
          <ac:spMkLst>
            <pc:docMk/>
            <pc:sldMk cId="3735152311" sldId="303"/>
            <ac:spMk id="9" creationId="{975C57E1-5C3E-828F-DF3F-3F1FFBE17C0D}"/>
          </ac:spMkLst>
        </pc:spChg>
        <pc:spChg chg="mod">
          <ac:chgData name="Nino Philip Ramones" userId="1068934f-e3b4-4e88-ba23-4cb57230c594" providerId="ADAL" clId="{4B2DD62C-EFC1-483F-B1CB-FAA67E9DD57F}" dt="2023-04-26T05:38:56.930" v="13858"/>
          <ac:spMkLst>
            <pc:docMk/>
            <pc:sldMk cId="3735152311" sldId="303"/>
            <ac:spMk id="11" creationId="{7F3DDC4A-6A7E-6398-99FB-F4AC3E8B9DCC}"/>
          </ac:spMkLst>
        </pc:spChg>
        <pc:spChg chg="mod">
          <ac:chgData name="Nino Philip Ramones" userId="1068934f-e3b4-4e88-ba23-4cb57230c594" providerId="ADAL" clId="{4B2DD62C-EFC1-483F-B1CB-FAA67E9DD57F}" dt="2023-04-26T05:38:56.930" v="13858"/>
          <ac:spMkLst>
            <pc:docMk/>
            <pc:sldMk cId="3735152311" sldId="303"/>
            <ac:spMk id="12" creationId="{8FF5D212-8E17-4BF9-143F-3899C697A0FF}"/>
          </ac:spMkLst>
        </pc:spChg>
        <pc:grpChg chg="add mod">
          <ac:chgData name="Nino Philip Ramones" userId="1068934f-e3b4-4e88-ba23-4cb57230c594" providerId="ADAL" clId="{4B2DD62C-EFC1-483F-B1CB-FAA67E9DD57F}" dt="2023-04-26T05:38:56.930" v="13858"/>
          <ac:grpSpMkLst>
            <pc:docMk/>
            <pc:sldMk cId="3735152311" sldId="303"/>
            <ac:grpSpMk id="8" creationId="{903BFE45-C77E-CD68-0997-5DAC47DB0701}"/>
          </ac:grpSpMkLst>
        </pc:grpChg>
        <pc:grpChg chg="del">
          <ac:chgData name="Nino Philip Ramones" userId="1068934f-e3b4-4e88-ba23-4cb57230c594" providerId="ADAL" clId="{4B2DD62C-EFC1-483F-B1CB-FAA67E9DD57F}" dt="2023-04-26T05:38:56.371" v="13857" actId="478"/>
          <ac:grpSpMkLst>
            <pc:docMk/>
            <pc:sldMk cId="3735152311" sldId="303"/>
            <ac:grpSpMk id="23" creationId="{549B3123-B396-A250-DC98-E1EC3957F1F1}"/>
          </ac:grpSpMkLst>
        </pc:grpChg>
        <pc:picChg chg="del">
          <ac:chgData name="Nino Philip Ramones" userId="1068934f-e3b4-4e88-ba23-4cb57230c594" providerId="ADAL" clId="{4B2DD62C-EFC1-483F-B1CB-FAA67E9DD57F}" dt="2023-04-26T05:29:41.989" v="13607" actId="478"/>
          <ac:picMkLst>
            <pc:docMk/>
            <pc:sldMk cId="3735152311" sldId="303"/>
            <ac:picMk id="3" creationId="{B06B823E-997B-6601-D5B2-8DDC959ABE00}"/>
          </ac:picMkLst>
        </pc:picChg>
        <pc:picChg chg="add mod">
          <ac:chgData name="Nino Philip Ramones" userId="1068934f-e3b4-4e88-ba23-4cb57230c594" providerId="ADAL" clId="{4B2DD62C-EFC1-483F-B1CB-FAA67E9DD57F}" dt="2023-04-26T05:33:03.903" v="13733" actId="12788"/>
          <ac:picMkLst>
            <pc:docMk/>
            <pc:sldMk cId="3735152311" sldId="303"/>
            <ac:picMk id="6" creationId="{F74EF1B4-92F4-720A-A476-9CF59AE4EC71}"/>
          </ac:picMkLst>
        </pc:picChg>
        <pc:picChg chg="del">
          <ac:chgData name="Nino Philip Ramones" userId="1068934f-e3b4-4e88-ba23-4cb57230c594" providerId="ADAL" clId="{4B2DD62C-EFC1-483F-B1CB-FAA67E9DD57F}" dt="2023-04-26T05:29:40.446" v="13606" actId="478"/>
          <ac:picMkLst>
            <pc:docMk/>
            <pc:sldMk cId="3735152311" sldId="303"/>
            <ac:picMk id="7" creationId="{E5F7042C-07B1-33CC-4966-C4BA4804A042}"/>
          </ac:picMkLst>
        </pc:picChg>
        <pc:cxnChg chg="mod">
          <ac:chgData name="Nino Philip Ramones" userId="1068934f-e3b4-4e88-ba23-4cb57230c594" providerId="ADAL" clId="{4B2DD62C-EFC1-483F-B1CB-FAA67E9DD57F}" dt="2023-04-26T05:38:56.930" v="13858"/>
          <ac:cxnSpMkLst>
            <pc:docMk/>
            <pc:sldMk cId="3735152311" sldId="303"/>
            <ac:cxnSpMk id="10" creationId="{055D1450-DE31-5462-B9E8-DFFAD7DA20D3}"/>
          </ac:cxnSpMkLst>
        </pc:cxnChg>
      </pc:sldChg>
      <pc:sldChg chg="addSp delSp modSp add mod">
        <pc:chgData name="Nino Philip Ramones" userId="1068934f-e3b4-4e88-ba23-4cb57230c594" providerId="ADAL" clId="{4B2DD62C-EFC1-483F-B1CB-FAA67E9DD57F}" dt="2023-04-26T05:39:04.098" v="13860"/>
        <pc:sldMkLst>
          <pc:docMk/>
          <pc:sldMk cId="981813218" sldId="304"/>
        </pc:sldMkLst>
        <pc:spChg chg="mod">
          <ac:chgData name="Nino Philip Ramones" userId="1068934f-e3b4-4e88-ba23-4cb57230c594" providerId="ADAL" clId="{4B2DD62C-EFC1-483F-B1CB-FAA67E9DD57F}" dt="2023-04-26T05:36:19.479" v="13824" actId="1036"/>
          <ac:spMkLst>
            <pc:docMk/>
            <pc:sldMk cId="981813218" sldId="304"/>
            <ac:spMk id="4" creationId="{2E9F7546-4528-E9AE-8AA7-A5D441E27CA1}"/>
          </ac:spMkLst>
        </pc:spChg>
        <pc:spChg chg="mod">
          <ac:chgData name="Nino Philip Ramones" userId="1068934f-e3b4-4e88-ba23-4cb57230c594" providerId="ADAL" clId="{4B2DD62C-EFC1-483F-B1CB-FAA67E9DD57F}" dt="2023-04-26T05:35:06.525" v="13810" actId="20577"/>
          <ac:spMkLst>
            <pc:docMk/>
            <pc:sldMk cId="981813218" sldId="304"/>
            <ac:spMk id="9" creationId="{975C57E1-5C3E-828F-DF3F-3F1FFBE17C0D}"/>
          </ac:spMkLst>
        </pc:spChg>
        <pc:spChg chg="mod">
          <ac:chgData name="Nino Philip Ramones" userId="1068934f-e3b4-4e88-ba23-4cb57230c594" providerId="ADAL" clId="{4B2DD62C-EFC1-483F-B1CB-FAA67E9DD57F}" dt="2023-04-26T05:39:04.098" v="13860"/>
          <ac:spMkLst>
            <pc:docMk/>
            <pc:sldMk cId="981813218" sldId="304"/>
            <ac:spMk id="10" creationId="{453181B3-B547-EA37-5DD2-6300CF6BF808}"/>
          </ac:spMkLst>
        </pc:spChg>
        <pc:spChg chg="mod">
          <ac:chgData name="Nino Philip Ramones" userId="1068934f-e3b4-4e88-ba23-4cb57230c594" providerId="ADAL" clId="{4B2DD62C-EFC1-483F-B1CB-FAA67E9DD57F}" dt="2023-04-26T05:39:04.098" v="13860"/>
          <ac:spMkLst>
            <pc:docMk/>
            <pc:sldMk cId="981813218" sldId="304"/>
            <ac:spMk id="11" creationId="{59BAD18C-CEFF-14E7-2FA1-2CDA6ED54BCD}"/>
          </ac:spMkLst>
        </pc:spChg>
        <pc:grpChg chg="add mod">
          <ac:chgData name="Nino Philip Ramones" userId="1068934f-e3b4-4e88-ba23-4cb57230c594" providerId="ADAL" clId="{4B2DD62C-EFC1-483F-B1CB-FAA67E9DD57F}" dt="2023-04-26T05:39:04.098" v="13860"/>
          <ac:grpSpMkLst>
            <pc:docMk/>
            <pc:sldMk cId="981813218" sldId="304"/>
            <ac:grpSpMk id="7" creationId="{CE6F931A-5837-E3F3-A324-3F235AB15EC7}"/>
          </ac:grpSpMkLst>
        </pc:grpChg>
        <pc:grpChg chg="del">
          <ac:chgData name="Nino Philip Ramones" userId="1068934f-e3b4-4e88-ba23-4cb57230c594" providerId="ADAL" clId="{4B2DD62C-EFC1-483F-B1CB-FAA67E9DD57F}" dt="2023-04-26T05:39:03.563" v="13859" actId="478"/>
          <ac:grpSpMkLst>
            <pc:docMk/>
            <pc:sldMk cId="981813218" sldId="304"/>
            <ac:grpSpMk id="23" creationId="{549B3123-B396-A250-DC98-E1EC3957F1F1}"/>
          </ac:grpSpMkLst>
        </pc:grpChg>
        <pc:picChg chg="add mod">
          <ac:chgData name="Nino Philip Ramones" userId="1068934f-e3b4-4e88-ba23-4cb57230c594" providerId="ADAL" clId="{4B2DD62C-EFC1-483F-B1CB-FAA67E9DD57F}" dt="2023-04-26T05:36:36.491" v="13825" actId="12788"/>
          <ac:picMkLst>
            <pc:docMk/>
            <pc:sldMk cId="981813218" sldId="304"/>
            <ac:picMk id="3" creationId="{914E87E6-7176-9D33-CDBF-9A3C1D0B2E91}"/>
          </ac:picMkLst>
        </pc:picChg>
        <pc:picChg chg="del">
          <ac:chgData name="Nino Philip Ramones" userId="1068934f-e3b4-4e88-ba23-4cb57230c594" providerId="ADAL" clId="{4B2DD62C-EFC1-483F-B1CB-FAA67E9DD57F}" dt="2023-04-26T05:34:12.292" v="13774" actId="478"/>
          <ac:picMkLst>
            <pc:docMk/>
            <pc:sldMk cId="981813218" sldId="304"/>
            <ac:picMk id="6" creationId="{F74EF1B4-92F4-720A-A476-9CF59AE4EC71}"/>
          </ac:picMkLst>
        </pc:picChg>
        <pc:cxnChg chg="mod">
          <ac:chgData name="Nino Philip Ramones" userId="1068934f-e3b4-4e88-ba23-4cb57230c594" providerId="ADAL" clId="{4B2DD62C-EFC1-483F-B1CB-FAA67E9DD57F}" dt="2023-04-26T05:39:04.098" v="13860"/>
          <ac:cxnSpMkLst>
            <pc:docMk/>
            <pc:sldMk cId="981813218" sldId="304"/>
            <ac:cxnSpMk id="8" creationId="{FB252616-4A91-1081-2AC2-E8BA3B17BA1A}"/>
          </ac:cxnSpMkLst>
        </pc:cxnChg>
      </pc:sldChg>
      <pc:sldChg chg="addSp delSp modSp add mod">
        <pc:chgData name="Nino Philip Ramones" userId="1068934f-e3b4-4e88-ba23-4cb57230c594" providerId="ADAL" clId="{4B2DD62C-EFC1-483F-B1CB-FAA67E9DD57F}" dt="2023-04-26T05:47:26.255" v="14588" actId="1036"/>
        <pc:sldMkLst>
          <pc:docMk/>
          <pc:sldMk cId="123605150" sldId="305"/>
        </pc:sldMkLst>
        <pc:spChg chg="mod">
          <ac:chgData name="Nino Philip Ramones" userId="1068934f-e3b4-4e88-ba23-4cb57230c594" providerId="ADAL" clId="{4B2DD62C-EFC1-483F-B1CB-FAA67E9DD57F}" dt="2023-04-26T05:40:32.609" v="13920" actId="20577"/>
          <ac:spMkLst>
            <pc:docMk/>
            <pc:sldMk cId="123605150" sldId="305"/>
            <ac:spMk id="4" creationId="{2E9F7546-4528-E9AE-8AA7-A5D441E27CA1}"/>
          </ac:spMkLst>
        </pc:spChg>
        <pc:spChg chg="mod">
          <ac:chgData name="Nino Philip Ramones" userId="1068934f-e3b4-4e88-ba23-4cb57230c594" providerId="ADAL" clId="{4B2DD62C-EFC1-483F-B1CB-FAA67E9DD57F}" dt="2023-04-26T05:39:22.004" v="13896" actId="20577"/>
          <ac:spMkLst>
            <pc:docMk/>
            <pc:sldMk cId="123605150" sldId="305"/>
            <ac:spMk id="5" creationId="{45567646-CEBA-E0B1-CEB9-3A4D013C08D0}"/>
          </ac:spMkLst>
        </pc:spChg>
        <pc:spChg chg="mod">
          <ac:chgData name="Nino Philip Ramones" userId="1068934f-e3b4-4e88-ba23-4cb57230c594" providerId="ADAL" clId="{4B2DD62C-EFC1-483F-B1CB-FAA67E9DD57F}" dt="2023-04-26T05:47:26.255" v="14588" actId="1036"/>
          <ac:spMkLst>
            <pc:docMk/>
            <pc:sldMk cId="123605150" sldId="305"/>
            <ac:spMk id="9" creationId="{975C57E1-5C3E-828F-DF3F-3F1FFBE17C0D}"/>
          </ac:spMkLst>
        </pc:spChg>
        <pc:picChg chg="del">
          <ac:chgData name="Nino Philip Ramones" userId="1068934f-e3b4-4e88-ba23-4cb57230c594" providerId="ADAL" clId="{4B2DD62C-EFC1-483F-B1CB-FAA67E9DD57F}" dt="2023-04-26T05:39:25.274" v="13897" actId="478"/>
          <ac:picMkLst>
            <pc:docMk/>
            <pc:sldMk cId="123605150" sldId="305"/>
            <ac:picMk id="3" creationId="{914E87E6-7176-9D33-CDBF-9A3C1D0B2E91}"/>
          </ac:picMkLst>
        </pc:picChg>
        <pc:picChg chg="add mod">
          <ac:chgData name="Nino Philip Ramones" userId="1068934f-e3b4-4e88-ba23-4cb57230c594" providerId="ADAL" clId="{4B2DD62C-EFC1-483F-B1CB-FAA67E9DD57F}" dt="2023-04-26T05:39:55.469" v="13904" actId="1076"/>
          <ac:picMkLst>
            <pc:docMk/>
            <pc:sldMk cId="123605150" sldId="305"/>
            <ac:picMk id="6" creationId="{AC61DE52-C5C7-9D7C-56F5-1E9FF0712B32}"/>
          </ac:picMkLst>
        </pc:picChg>
      </pc:sldChg>
      <pc:sldChg chg="addSp delSp modSp add mod">
        <pc:chgData name="Nino Philip Ramones" userId="1068934f-e3b4-4e88-ba23-4cb57230c594" providerId="ADAL" clId="{4B2DD62C-EFC1-483F-B1CB-FAA67E9DD57F}" dt="2023-04-26T05:49:19.695" v="14745" actId="1035"/>
        <pc:sldMkLst>
          <pc:docMk/>
          <pc:sldMk cId="112553766" sldId="306"/>
        </pc:sldMkLst>
        <pc:spChg chg="mod">
          <ac:chgData name="Nino Philip Ramones" userId="1068934f-e3b4-4e88-ba23-4cb57230c594" providerId="ADAL" clId="{4B2DD62C-EFC1-483F-B1CB-FAA67E9DD57F}" dt="2023-04-26T05:49:19.695" v="14745" actId="1035"/>
          <ac:spMkLst>
            <pc:docMk/>
            <pc:sldMk cId="112553766" sldId="306"/>
            <ac:spMk id="4" creationId="{2E9F7546-4528-E9AE-8AA7-A5D441E27CA1}"/>
          </ac:spMkLst>
        </pc:spChg>
        <pc:spChg chg="mod">
          <ac:chgData name="Nino Philip Ramones" userId="1068934f-e3b4-4e88-ba23-4cb57230c594" providerId="ADAL" clId="{4B2DD62C-EFC1-483F-B1CB-FAA67E9DD57F}" dt="2023-04-26T05:48:04.171" v="14621" actId="20577"/>
          <ac:spMkLst>
            <pc:docMk/>
            <pc:sldMk cId="112553766" sldId="306"/>
            <ac:spMk id="5" creationId="{45567646-CEBA-E0B1-CEB9-3A4D013C08D0}"/>
          </ac:spMkLst>
        </pc:spChg>
        <pc:spChg chg="del">
          <ac:chgData name="Nino Philip Ramones" userId="1068934f-e3b4-4e88-ba23-4cb57230c594" providerId="ADAL" clId="{4B2DD62C-EFC1-483F-B1CB-FAA67E9DD57F}" dt="2023-04-26T05:48:08.623" v="14623" actId="478"/>
          <ac:spMkLst>
            <pc:docMk/>
            <pc:sldMk cId="112553766" sldId="306"/>
            <ac:spMk id="9" creationId="{975C57E1-5C3E-828F-DF3F-3F1FFBE17C0D}"/>
          </ac:spMkLst>
        </pc:spChg>
        <pc:picChg chg="add mod">
          <ac:chgData name="Nino Philip Ramones" userId="1068934f-e3b4-4e88-ba23-4cb57230c594" providerId="ADAL" clId="{4B2DD62C-EFC1-483F-B1CB-FAA67E9DD57F}" dt="2023-04-26T05:49:17.476" v="14744" actId="1076"/>
          <ac:picMkLst>
            <pc:docMk/>
            <pc:sldMk cId="112553766" sldId="306"/>
            <ac:picMk id="3" creationId="{9C70FCB3-BBD6-BDBF-3845-0BD00F9A3EDC}"/>
          </ac:picMkLst>
        </pc:picChg>
        <pc:picChg chg="del">
          <ac:chgData name="Nino Philip Ramones" userId="1068934f-e3b4-4e88-ba23-4cb57230c594" providerId="ADAL" clId="{4B2DD62C-EFC1-483F-B1CB-FAA67E9DD57F}" dt="2023-04-26T05:48:05.984" v="14622" actId="478"/>
          <ac:picMkLst>
            <pc:docMk/>
            <pc:sldMk cId="112553766" sldId="306"/>
            <ac:picMk id="6" creationId="{AC61DE52-C5C7-9D7C-56F5-1E9FF0712B32}"/>
          </ac:picMkLst>
        </pc:picChg>
      </pc:sldChg>
      <pc:sldChg chg="modSp add mod ord">
        <pc:chgData name="Nino Philip Ramones" userId="1068934f-e3b4-4e88-ba23-4cb57230c594" providerId="ADAL" clId="{4B2DD62C-EFC1-483F-B1CB-FAA67E9DD57F}" dt="2023-04-26T05:54:12.351" v="15302" actId="20577"/>
        <pc:sldMkLst>
          <pc:docMk/>
          <pc:sldMk cId="2442924426" sldId="307"/>
        </pc:sldMkLst>
        <pc:spChg chg="mod">
          <ac:chgData name="Nino Philip Ramones" userId="1068934f-e3b4-4e88-ba23-4cb57230c594" providerId="ADAL" clId="{4B2DD62C-EFC1-483F-B1CB-FAA67E9DD57F}" dt="2023-04-26T05:54:12.351" v="15302" actId="20577"/>
          <ac:spMkLst>
            <pc:docMk/>
            <pc:sldMk cId="2442924426" sldId="307"/>
            <ac:spMk id="2" creationId="{C9BF86A4-328C-3277-0160-8FC96BF542F3}"/>
          </ac:spMkLst>
        </pc:spChg>
        <pc:spChg chg="mod">
          <ac:chgData name="Nino Philip Ramones" userId="1068934f-e3b4-4e88-ba23-4cb57230c594" providerId="ADAL" clId="{4B2DD62C-EFC1-483F-B1CB-FAA67E9DD57F}" dt="2023-04-26T05:49:40.440" v="14778" actId="20577"/>
          <ac:spMkLst>
            <pc:docMk/>
            <pc:sldMk cId="2442924426" sldId="307"/>
            <ac:spMk id="5" creationId="{45567646-CEBA-E0B1-CEB9-3A4D013C08D0}"/>
          </ac:spMkLst>
        </pc:spChg>
      </pc:sldChg>
    </pc:docChg>
  </pc:docChgLst>
  <pc:docChgLst>
    <pc:chgData name="Nino Philip Ramones" userId="1068934f-e3b4-4e88-ba23-4cb57230c594" providerId="ADAL" clId="{8C9A45D4-A407-4FA5-BCFB-91091DFC595F}"/>
    <pc:docChg chg="undo redo custSel addSld delSld modSld">
      <pc:chgData name="Nino Philip Ramones" userId="1068934f-e3b4-4e88-ba23-4cb57230c594" providerId="ADAL" clId="{8C9A45D4-A407-4FA5-BCFB-91091DFC595F}" dt="2023-10-23T03:42:18.294" v="7158" actId="1036"/>
      <pc:docMkLst>
        <pc:docMk/>
      </pc:docMkLst>
      <pc:sldChg chg="addSp delSp modSp mod">
        <pc:chgData name="Nino Philip Ramones" userId="1068934f-e3b4-4e88-ba23-4cb57230c594" providerId="ADAL" clId="{8C9A45D4-A407-4FA5-BCFB-91091DFC595F}" dt="2023-10-23T03:17:28.050" v="4716" actId="1036"/>
        <pc:sldMkLst>
          <pc:docMk/>
          <pc:sldMk cId="2902220017" sldId="260"/>
        </pc:sldMkLst>
        <pc:spChg chg="mod">
          <ac:chgData name="Nino Philip Ramones" userId="1068934f-e3b4-4e88-ba23-4cb57230c594" providerId="ADAL" clId="{8C9A45D4-A407-4FA5-BCFB-91091DFC595F}" dt="2023-10-23T00:31:26.895" v="70" actId="20577"/>
          <ac:spMkLst>
            <pc:docMk/>
            <pc:sldMk cId="2902220017" sldId="260"/>
            <ac:spMk id="8" creationId="{E55C9784-2997-4509-E882-733A19888A3E}"/>
          </ac:spMkLst>
        </pc:spChg>
        <pc:spChg chg="mod">
          <ac:chgData name="Nino Philip Ramones" userId="1068934f-e3b4-4e88-ba23-4cb57230c594" providerId="ADAL" clId="{8C9A45D4-A407-4FA5-BCFB-91091DFC595F}" dt="2023-10-23T03:17:28.050" v="4716" actId="1036"/>
          <ac:spMkLst>
            <pc:docMk/>
            <pc:sldMk cId="2902220017" sldId="260"/>
            <ac:spMk id="14" creationId="{86CD694D-7914-A6C9-97B8-2823F7984CDE}"/>
          </ac:spMkLst>
        </pc:spChg>
        <pc:spChg chg="mod">
          <ac:chgData name="Nino Philip Ramones" userId="1068934f-e3b4-4e88-ba23-4cb57230c594" providerId="ADAL" clId="{8C9A45D4-A407-4FA5-BCFB-91091DFC595F}" dt="2023-10-23T00:32:40.428" v="114" actId="6559"/>
          <ac:spMkLst>
            <pc:docMk/>
            <pc:sldMk cId="2902220017" sldId="260"/>
            <ac:spMk id="15" creationId="{CB5AF6EE-76A6-CA9D-0627-29C15279BDC6}"/>
          </ac:spMkLst>
        </pc:spChg>
        <pc:picChg chg="add del mod">
          <ac:chgData name="Nino Philip Ramones" userId="1068934f-e3b4-4e88-ba23-4cb57230c594" providerId="ADAL" clId="{8C9A45D4-A407-4FA5-BCFB-91091DFC595F}" dt="2023-10-23T00:28:52.242" v="31" actId="478"/>
          <ac:picMkLst>
            <pc:docMk/>
            <pc:sldMk cId="2902220017" sldId="260"/>
            <ac:picMk id="3" creationId="{669044B5-D03A-76DD-F581-63805CEB6078}"/>
          </ac:picMkLst>
        </pc:picChg>
        <pc:picChg chg="add del mod">
          <ac:chgData name="Nino Philip Ramones" userId="1068934f-e3b4-4e88-ba23-4cb57230c594" providerId="ADAL" clId="{8C9A45D4-A407-4FA5-BCFB-91091DFC595F}" dt="2023-10-23T00:28:50.966" v="30" actId="478"/>
          <ac:picMkLst>
            <pc:docMk/>
            <pc:sldMk cId="2902220017" sldId="260"/>
            <ac:picMk id="16" creationId="{29DAA622-0BDA-2CE9-0971-7C452FD1CB9C}"/>
          </ac:picMkLst>
        </pc:picChg>
        <pc:picChg chg="add mod">
          <ac:chgData name="Nino Philip Ramones" userId="1068934f-e3b4-4e88-ba23-4cb57230c594" providerId="ADAL" clId="{8C9A45D4-A407-4FA5-BCFB-91091DFC595F}" dt="2023-10-23T01:02:13.597" v="1778"/>
          <ac:picMkLst>
            <pc:docMk/>
            <pc:sldMk cId="2902220017" sldId="260"/>
            <ac:picMk id="23" creationId="{9955E8CB-1ADE-2EFA-772F-DF904EC778DB}"/>
          </ac:picMkLst>
        </pc:picChg>
        <pc:picChg chg="add mod">
          <ac:chgData name="Nino Philip Ramones" userId="1068934f-e3b4-4e88-ba23-4cb57230c594" providerId="ADAL" clId="{8C9A45D4-A407-4FA5-BCFB-91091DFC595F}" dt="2023-10-23T01:02:13.597" v="1778"/>
          <ac:picMkLst>
            <pc:docMk/>
            <pc:sldMk cId="2902220017" sldId="260"/>
            <ac:picMk id="25" creationId="{DE9F2AF0-16B4-1631-6ADD-0A0BCE0045A4}"/>
          </ac:picMkLst>
        </pc:picChg>
        <pc:picChg chg="add mod">
          <ac:chgData name="Nino Philip Ramones" userId="1068934f-e3b4-4e88-ba23-4cb57230c594" providerId="ADAL" clId="{8C9A45D4-A407-4FA5-BCFB-91091DFC595F}" dt="2023-10-23T01:02:13.597" v="1778"/>
          <ac:picMkLst>
            <pc:docMk/>
            <pc:sldMk cId="2902220017" sldId="260"/>
            <ac:picMk id="28" creationId="{CFEEB1BD-047E-CD83-282E-51D87A760344}"/>
          </ac:picMkLst>
        </pc:picChg>
      </pc:sldChg>
      <pc:sldChg chg="modSp mod">
        <pc:chgData name="Nino Philip Ramones" userId="1068934f-e3b4-4e88-ba23-4cb57230c594" providerId="ADAL" clId="{8C9A45D4-A407-4FA5-BCFB-91091DFC595F}" dt="2023-10-23T02:36:36.966" v="2733" actId="1036"/>
        <pc:sldMkLst>
          <pc:docMk/>
          <pc:sldMk cId="4215421811" sldId="261"/>
        </pc:sldMkLst>
        <pc:spChg chg="mod">
          <ac:chgData name="Nino Philip Ramones" userId="1068934f-e3b4-4e88-ba23-4cb57230c594" providerId="ADAL" clId="{8C9A45D4-A407-4FA5-BCFB-91091DFC595F}" dt="2023-10-23T01:36:25.945" v="1895" actId="1037"/>
          <ac:spMkLst>
            <pc:docMk/>
            <pc:sldMk cId="4215421811" sldId="261"/>
            <ac:spMk id="5" creationId="{BC141F5B-906B-6265-DA38-F7E04A6C72A8}"/>
          </ac:spMkLst>
        </pc:spChg>
        <pc:spChg chg="mod">
          <ac:chgData name="Nino Philip Ramones" userId="1068934f-e3b4-4e88-ba23-4cb57230c594" providerId="ADAL" clId="{8C9A45D4-A407-4FA5-BCFB-91091DFC595F}" dt="2023-10-23T00:36:57.487" v="600" actId="20577"/>
          <ac:spMkLst>
            <pc:docMk/>
            <pc:sldMk cId="4215421811" sldId="261"/>
            <ac:spMk id="6" creationId="{1C139C71-43D8-DA15-F46A-8598CDF1F78A}"/>
          </ac:spMkLst>
        </pc:spChg>
        <pc:spChg chg="mod">
          <ac:chgData name="Nino Philip Ramones" userId="1068934f-e3b4-4e88-ba23-4cb57230c594" providerId="ADAL" clId="{8C9A45D4-A407-4FA5-BCFB-91091DFC595F}" dt="2023-10-23T00:39:18.630" v="737" actId="2711"/>
          <ac:spMkLst>
            <pc:docMk/>
            <pc:sldMk cId="4215421811" sldId="261"/>
            <ac:spMk id="7" creationId="{CB143D5A-4C51-CC45-02B5-43383CAA5C50}"/>
          </ac:spMkLst>
        </pc:spChg>
        <pc:spChg chg="mod">
          <ac:chgData name="Nino Philip Ramones" userId="1068934f-e3b4-4e88-ba23-4cb57230c594" providerId="ADAL" clId="{8C9A45D4-A407-4FA5-BCFB-91091DFC595F}" dt="2023-10-23T00:40:18.625" v="946" actId="20577"/>
          <ac:spMkLst>
            <pc:docMk/>
            <pc:sldMk cId="4215421811" sldId="261"/>
            <ac:spMk id="10" creationId="{AA624370-42F0-82DE-228F-BC78C798D723}"/>
          </ac:spMkLst>
        </pc:spChg>
        <pc:grpChg chg="mod">
          <ac:chgData name="Nino Philip Ramones" userId="1068934f-e3b4-4e88-ba23-4cb57230c594" providerId="ADAL" clId="{8C9A45D4-A407-4FA5-BCFB-91091DFC595F}" dt="2023-10-23T02:36:36.966" v="2733" actId="1036"/>
          <ac:grpSpMkLst>
            <pc:docMk/>
            <pc:sldMk cId="4215421811" sldId="261"/>
            <ac:grpSpMk id="9" creationId="{86565025-D585-4FE0-F5D0-00D60DC63201}"/>
          </ac:grpSpMkLst>
        </pc:grpChg>
        <pc:grpChg chg="mod">
          <ac:chgData name="Nino Philip Ramones" userId="1068934f-e3b4-4e88-ba23-4cb57230c594" providerId="ADAL" clId="{8C9A45D4-A407-4FA5-BCFB-91091DFC595F}" dt="2023-10-23T00:34:37.989" v="353" actId="1036"/>
          <ac:grpSpMkLst>
            <pc:docMk/>
            <pc:sldMk cId="4215421811" sldId="261"/>
            <ac:grpSpMk id="28" creationId="{1E2DCC1B-E94A-BBE8-ED0F-0C36BBB2851B}"/>
          </ac:grpSpMkLst>
        </pc:grpChg>
      </pc:sldChg>
      <pc:sldChg chg="addSp delSp modSp mod">
        <pc:chgData name="Nino Philip Ramones" userId="1068934f-e3b4-4e88-ba23-4cb57230c594" providerId="ADAL" clId="{8C9A45D4-A407-4FA5-BCFB-91091DFC595F}" dt="2023-10-23T03:42:18.294" v="7158" actId="1036"/>
        <pc:sldMkLst>
          <pc:docMk/>
          <pc:sldMk cId="3042634148" sldId="281"/>
        </pc:sldMkLst>
        <pc:spChg chg="mod">
          <ac:chgData name="Nino Philip Ramones" userId="1068934f-e3b4-4e88-ba23-4cb57230c594" providerId="ADAL" clId="{8C9A45D4-A407-4FA5-BCFB-91091DFC595F}" dt="2023-10-23T01:36:50.677" v="1902"/>
          <ac:spMkLst>
            <pc:docMk/>
            <pc:sldMk cId="3042634148" sldId="281"/>
            <ac:spMk id="4" creationId="{F553CEDA-3476-9116-5136-E2139978E0B7}"/>
          </ac:spMkLst>
        </pc:spChg>
        <pc:spChg chg="mod">
          <ac:chgData name="Nino Philip Ramones" userId="1068934f-e3b4-4e88-ba23-4cb57230c594" providerId="ADAL" clId="{8C9A45D4-A407-4FA5-BCFB-91091DFC595F}" dt="2023-10-23T01:36:50.677" v="1902"/>
          <ac:spMkLst>
            <pc:docMk/>
            <pc:sldMk cId="3042634148" sldId="281"/>
            <ac:spMk id="5" creationId="{CAF32F11-C1A8-EA01-1F69-EA200821C895}"/>
          </ac:spMkLst>
        </pc:spChg>
        <pc:spChg chg="mod">
          <ac:chgData name="Nino Philip Ramones" userId="1068934f-e3b4-4e88-ba23-4cb57230c594" providerId="ADAL" clId="{8C9A45D4-A407-4FA5-BCFB-91091DFC595F}" dt="2023-10-23T03:42:08.447" v="7144" actId="2711"/>
          <ac:spMkLst>
            <pc:docMk/>
            <pc:sldMk cId="3042634148" sldId="281"/>
            <ac:spMk id="6" creationId="{1C139C71-43D8-DA15-F46A-8598CDF1F78A}"/>
          </ac:spMkLst>
        </pc:spChg>
        <pc:spChg chg="mod">
          <ac:chgData name="Nino Philip Ramones" userId="1068934f-e3b4-4e88-ba23-4cb57230c594" providerId="ADAL" clId="{8C9A45D4-A407-4FA5-BCFB-91091DFC595F}" dt="2023-10-23T03:42:18.294" v="7158" actId="1036"/>
          <ac:spMkLst>
            <pc:docMk/>
            <pc:sldMk cId="3042634148" sldId="281"/>
            <ac:spMk id="9" creationId="{A4C4677F-45AE-36EE-ABCE-397302091C1F}"/>
          </ac:spMkLst>
        </pc:spChg>
        <pc:spChg chg="mod">
          <ac:chgData name="Nino Philip Ramones" userId="1068934f-e3b4-4e88-ba23-4cb57230c594" providerId="ADAL" clId="{8C9A45D4-A407-4FA5-BCFB-91091DFC595F}" dt="2023-10-23T03:42:18.294" v="7158" actId="1036"/>
          <ac:spMkLst>
            <pc:docMk/>
            <pc:sldMk cId="3042634148" sldId="281"/>
            <ac:spMk id="15" creationId="{3DE590E7-D5BC-0018-437A-AE6E15E396B6}"/>
          </ac:spMkLst>
        </pc:spChg>
        <pc:grpChg chg="add mod">
          <ac:chgData name="Nino Philip Ramones" userId="1068934f-e3b4-4e88-ba23-4cb57230c594" providerId="ADAL" clId="{8C9A45D4-A407-4FA5-BCFB-91091DFC595F}" dt="2023-10-23T01:36:50.677" v="1902"/>
          <ac:grpSpMkLst>
            <pc:docMk/>
            <pc:sldMk cId="3042634148" sldId="281"/>
            <ac:grpSpMk id="2" creationId="{FF7B7E4F-9533-4FC6-6B76-9524D489F3B4}"/>
          </ac:grpSpMkLst>
        </pc:grpChg>
        <pc:grpChg chg="del">
          <ac:chgData name="Nino Philip Ramones" userId="1068934f-e3b4-4e88-ba23-4cb57230c594" providerId="ADAL" clId="{8C9A45D4-A407-4FA5-BCFB-91091DFC595F}" dt="2023-10-23T01:36:50.284" v="1901" actId="478"/>
          <ac:grpSpMkLst>
            <pc:docMk/>
            <pc:sldMk cId="3042634148" sldId="281"/>
            <ac:grpSpMk id="23" creationId="{C2FD1C71-050D-4B9C-F498-D232B6DF8EE2}"/>
          </ac:grpSpMkLst>
        </pc:grpChg>
        <pc:cxnChg chg="mod">
          <ac:chgData name="Nino Philip Ramones" userId="1068934f-e3b4-4e88-ba23-4cb57230c594" providerId="ADAL" clId="{8C9A45D4-A407-4FA5-BCFB-91091DFC595F}" dt="2023-10-23T01:36:50.677" v="1902"/>
          <ac:cxnSpMkLst>
            <pc:docMk/>
            <pc:sldMk cId="3042634148" sldId="281"/>
            <ac:cxnSpMk id="3" creationId="{90D18F03-9831-B397-93ED-5CD750D79B08}"/>
          </ac:cxnSpMkLst>
        </pc:cxnChg>
      </pc:sldChg>
      <pc:sldChg chg="addSp delSp modSp mod">
        <pc:chgData name="Nino Philip Ramones" userId="1068934f-e3b4-4e88-ba23-4cb57230c594" providerId="ADAL" clId="{8C9A45D4-A407-4FA5-BCFB-91091DFC595F}" dt="2023-10-23T02:37:10.832" v="2737" actId="20577"/>
        <pc:sldMkLst>
          <pc:docMk/>
          <pc:sldMk cId="2474797160" sldId="288"/>
        </pc:sldMkLst>
        <pc:spChg chg="mod">
          <ac:chgData name="Nino Philip Ramones" userId="1068934f-e3b4-4e88-ba23-4cb57230c594" providerId="ADAL" clId="{8C9A45D4-A407-4FA5-BCFB-91091DFC595F}" dt="2023-10-23T02:37:10.832" v="2737" actId="20577"/>
          <ac:spMkLst>
            <pc:docMk/>
            <pc:sldMk cId="2474797160" sldId="288"/>
            <ac:spMk id="6" creationId="{1C139C71-43D8-DA15-F46A-8598CDF1F78A}"/>
          </ac:spMkLst>
        </pc:spChg>
        <pc:spChg chg="mod">
          <ac:chgData name="Nino Philip Ramones" userId="1068934f-e3b4-4e88-ba23-4cb57230c594" providerId="ADAL" clId="{8C9A45D4-A407-4FA5-BCFB-91091DFC595F}" dt="2023-10-23T00:53:24.308" v="1761" actId="1036"/>
          <ac:spMkLst>
            <pc:docMk/>
            <pc:sldMk cId="2474797160" sldId="288"/>
            <ac:spMk id="12" creationId="{A03D9DDB-0911-CCC6-289E-FE03CE9C7E57}"/>
          </ac:spMkLst>
        </pc:spChg>
        <pc:spChg chg="mod">
          <ac:chgData name="Nino Philip Ramones" userId="1068934f-e3b4-4e88-ba23-4cb57230c594" providerId="ADAL" clId="{8C9A45D4-A407-4FA5-BCFB-91091DFC595F}" dt="2023-10-23T01:36:34.422" v="1897"/>
          <ac:spMkLst>
            <pc:docMk/>
            <pc:sldMk cId="2474797160" sldId="288"/>
            <ac:spMk id="19" creationId="{B0451A95-6CCA-20D9-CC1E-7C8C9FE142F8}"/>
          </ac:spMkLst>
        </pc:spChg>
        <pc:spChg chg="mod">
          <ac:chgData name="Nino Philip Ramones" userId="1068934f-e3b4-4e88-ba23-4cb57230c594" providerId="ADAL" clId="{8C9A45D4-A407-4FA5-BCFB-91091DFC595F}" dt="2023-10-23T01:36:34.422" v="1897"/>
          <ac:spMkLst>
            <pc:docMk/>
            <pc:sldMk cId="2474797160" sldId="288"/>
            <ac:spMk id="20" creationId="{09DA0368-EDFC-C483-E89E-BCB65309421A}"/>
          </ac:spMkLst>
        </pc:spChg>
        <pc:grpChg chg="del">
          <ac:chgData name="Nino Philip Ramones" userId="1068934f-e3b4-4e88-ba23-4cb57230c594" providerId="ADAL" clId="{8C9A45D4-A407-4FA5-BCFB-91091DFC595F}" dt="2023-10-23T01:36:33.948" v="1896" actId="478"/>
          <ac:grpSpMkLst>
            <pc:docMk/>
            <pc:sldMk cId="2474797160" sldId="288"/>
            <ac:grpSpMk id="4" creationId="{82BF88B1-B26A-1027-A8AF-12372CE8F625}"/>
          </ac:grpSpMkLst>
        </pc:grpChg>
        <pc:grpChg chg="add mod">
          <ac:chgData name="Nino Philip Ramones" userId="1068934f-e3b4-4e88-ba23-4cb57230c594" providerId="ADAL" clId="{8C9A45D4-A407-4FA5-BCFB-91091DFC595F}" dt="2023-10-23T01:36:34.422" v="1897"/>
          <ac:grpSpMkLst>
            <pc:docMk/>
            <pc:sldMk cId="2474797160" sldId="288"/>
            <ac:grpSpMk id="17" creationId="{EA614BC4-8C7E-5603-042D-38BB60998B02}"/>
          </ac:grpSpMkLst>
        </pc:grpChg>
        <pc:picChg chg="add mod">
          <ac:chgData name="Nino Philip Ramones" userId="1068934f-e3b4-4e88-ba23-4cb57230c594" providerId="ADAL" clId="{8C9A45D4-A407-4FA5-BCFB-91091DFC595F}" dt="2023-10-23T00:53:30.997" v="1771" actId="1035"/>
          <ac:picMkLst>
            <pc:docMk/>
            <pc:sldMk cId="2474797160" sldId="288"/>
            <ac:picMk id="13" creationId="{2C0152CD-8B13-EFBF-A412-DA02495958EE}"/>
          </ac:picMkLst>
        </pc:picChg>
        <pc:picChg chg="del">
          <ac:chgData name="Nino Philip Ramones" userId="1068934f-e3b4-4e88-ba23-4cb57230c594" providerId="ADAL" clId="{8C9A45D4-A407-4FA5-BCFB-91091DFC595F}" dt="2023-10-23T00:45:15.605" v="947" actId="478"/>
          <ac:picMkLst>
            <pc:docMk/>
            <pc:sldMk cId="2474797160" sldId="288"/>
            <ac:picMk id="16" creationId="{26E8A4BB-BE62-AA58-AE4E-3312D098D762}"/>
          </ac:picMkLst>
        </pc:picChg>
        <pc:cxnChg chg="mod">
          <ac:chgData name="Nino Philip Ramones" userId="1068934f-e3b4-4e88-ba23-4cb57230c594" providerId="ADAL" clId="{8C9A45D4-A407-4FA5-BCFB-91091DFC595F}" dt="2023-10-23T01:36:34.422" v="1897"/>
          <ac:cxnSpMkLst>
            <pc:docMk/>
            <pc:sldMk cId="2474797160" sldId="288"/>
            <ac:cxnSpMk id="18" creationId="{4EAD499E-6FEC-1086-B0DD-2840661367C7}"/>
          </ac:cxnSpMkLst>
        </pc:cxnChg>
      </pc:sldChg>
      <pc:sldChg chg="del mod modShow">
        <pc:chgData name="Nino Philip Ramones" userId="1068934f-e3b4-4e88-ba23-4cb57230c594" providerId="ADAL" clId="{8C9A45D4-A407-4FA5-BCFB-91091DFC595F}" dt="2023-10-23T02:36:10.581" v="2723" actId="47"/>
        <pc:sldMkLst>
          <pc:docMk/>
          <pc:sldMk cId="3223974822" sldId="310"/>
        </pc:sldMkLst>
      </pc:sldChg>
      <pc:sldChg chg="del">
        <pc:chgData name="Nino Philip Ramones" userId="1068934f-e3b4-4e88-ba23-4cb57230c594" providerId="ADAL" clId="{8C9A45D4-A407-4FA5-BCFB-91091DFC595F}" dt="2023-10-23T01:36:47.172" v="1900" actId="47"/>
        <pc:sldMkLst>
          <pc:docMk/>
          <pc:sldMk cId="61007472" sldId="311"/>
        </pc:sldMkLst>
      </pc:sldChg>
      <pc:sldChg chg="addSp delSp modSp mod">
        <pc:chgData name="Nino Philip Ramones" userId="1068934f-e3b4-4e88-ba23-4cb57230c594" providerId="ADAL" clId="{8C9A45D4-A407-4FA5-BCFB-91091DFC595F}" dt="2023-10-23T02:39:58.653" v="2844" actId="20577"/>
        <pc:sldMkLst>
          <pc:docMk/>
          <pc:sldMk cId="274658128" sldId="312"/>
        </pc:sldMkLst>
        <pc:spChg chg="mod">
          <ac:chgData name="Nino Philip Ramones" userId="1068934f-e3b4-4e88-ba23-4cb57230c594" providerId="ADAL" clId="{8C9A45D4-A407-4FA5-BCFB-91091DFC595F}" dt="2023-10-23T01:09:32.992" v="1799" actId="14100"/>
          <ac:spMkLst>
            <pc:docMk/>
            <pc:sldMk cId="274658128" sldId="312"/>
            <ac:spMk id="2" creationId="{05373617-D585-BAF0-0B5B-D2CF324A4D6B}"/>
          </ac:spMkLst>
        </pc:spChg>
        <pc:spChg chg="del">
          <ac:chgData name="Nino Philip Ramones" userId="1068934f-e3b4-4e88-ba23-4cb57230c594" providerId="ADAL" clId="{8C9A45D4-A407-4FA5-BCFB-91091DFC595F}" dt="2023-10-23T00:57:35.395" v="1776" actId="478"/>
          <ac:spMkLst>
            <pc:docMk/>
            <pc:sldMk cId="274658128" sldId="312"/>
            <ac:spMk id="17" creationId="{0D8BDA44-0458-271C-44BF-3D68DB5A3AB2}"/>
          </ac:spMkLst>
        </pc:spChg>
        <pc:spChg chg="add mod ord">
          <ac:chgData name="Nino Philip Ramones" userId="1068934f-e3b4-4e88-ba23-4cb57230c594" providerId="ADAL" clId="{8C9A45D4-A407-4FA5-BCFB-91091DFC595F}" dt="2023-10-23T01:57:39.579" v="2678" actId="164"/>
          <ac:spMkLst>
            <pc:docMk/>
            <pc:sldMk cId="274658128" sldId="312"/>
            <ac:spMk id="52" creationId="{09D05BEB-F362-E74C-C6DE-C28779C04E68}"/>
          </ac:spMkLst>
        </pc:spChg>
        <pc:spChg chg="mod">
          <ac:chgData name="Nino Philip Ramones" userId="1068934f-e3b4-4e88-ba23-4cb57230c594" providerId="ADAL" clId="{8C9A45D4-A407-4FA5-BCFB-91091DFC595F}" dt="2023-10-23T01:36:37.835" v="1899"/>
          <ac:spMkLst>
            <pc:docMk/>
            <pc:sldMk cId="274658128" sldId="312"/>
            <ac:spMk id="55" creationId="{68699320-ABFC-CBD6-3156-5D409F167B5D}"/>
          </ac:spMkLst>
        </pc:spChg>
        <pc:spChg chg="mod">
          <ac:chgData name="Nino Philip Ramones" userId="1068934f-e3b4-4e88-ba23-4cb57230c594" providerId="ADAL" clId="{8C9A45D4-A407-4FA5-BCFB-91091DFC595F}" dt="2023-10-23T01:36:37.835" v="1899"/>
          <ac:spMkLst>
            <pc:docMk/>
            <pc:sldMk cId="274658128" sldId="312"/>
            <ac:spMk id="56" creationId="{367BA7B1-9A97-9248-B741-FA5FD947414B}"/>
          </ac:spMkLst>
        </pc:spChg>
        <pc:spChg chg="add mod">
          <ac:chgData name="Nino Philip Ramones" userId="1068934f-e3b4-4e88-ba23-4cb57230c594" providerId="ADAL" clId="{8C9A45D4-A407-4FA5-BCFB-91091DFC595F}" dt="2023-10-23T01:57:39.579" v="2678" actId="164"/>
          <ac:spMkLst>
            <pc:docMk/>
            <pc:sldMk cId="274658128" sldId="312"/>
            <ac:spMk id="57" creationId="{8A52FE67-F72A-D0F5-531B-DF42654CD2FA}"/>
          </ac:spMkLst>
        </pc:spChg>
        <pc:spChg chg="add mod">
          <ac:chgData name="Nino Philip Ramones" userId="1068934f-e3b4-4e88-ba23-4cb57230c594" providerId="ADAL" clId="{8C9A45D4-A407-4FA5-BCFB-91091DFC595F}" dt="2023-10-23T01:57:39.579" v="2678" actId="164"/>
          <ac:spMkLst>
            <pc:docMk/>
            <pc:sldMk cId="274658128" sldId="312"/>
            <ac:spMk id="58" creationId="{78161870-F717-DE78-47A6-394BBE9AAA40}"/>
          </ac:spMkLst>
        </pc:spChg>
        <pc:spChg chg="add mod">
          <ac:chgData name="Nino Philip Ramones" userId="1068934f-e3b4-4e88-ba23-4cb57230c594" providerId="ADAL" clId="{8C9A45D4-A407-4FA5-BCFB-91091DFC595F}" dt="2023-10-23T01:57:39.579" v="2678" actId="164"/>
          <ac:spMkLst>
            <pc:docMk/>
            <pc:sldMk cId="274658128" sldId="312"/>
            <ac:spMk id="59" creationId="{8B7CC5AD-F66A-692F-B816-0CBBC8857834}"/>
          </ac:spMkLst>
        </pc:spChg>
        <pc:spChg chg="add del mod ord">
          <ac:chgData name="Nino Philip Ramones" userId="1068934f-e3b4-4e88-ba23-4cb57230c594" providerId="ADAL" clId="{8C9A45D4-A407-4FA5-BCFB-91091DFC595F}" dt="2023-10-23T02:39:20.332" v="2787" actId="1076"/>
          <ac:spMkLst>
            <pc:docMk/>
            <pc:sldMk cId="274658128" sldId="312"/>
            <ac:spMk id="60" creationId="{B08B93C1-B4C3-1AA4-D62C-3014DF52B946}"/>
          </ac:spMkLst>
        </pc:spChg>
        <pc:spChg chg="add mod">
          <ac:chgData name="Nino Philip Ramones" userId="1068934f-e3b4-4e88-ba23-4cb57230c594" providerId="ADAL" clId="{8C9A45D4-A407-4FA5-BCFB-91091DFC595F}" dt="2023-10-23T01:57:39.579" v="2678" actId="164"/>
          <ac:spMkLst>
            <pc:docMk/>
            <pc:sldMk cId="274658128" sldId="312"/>
            <ac:spMk id="61" creationId="{6993D3DE-1410-D79F-C0DC-36C65EEC01AB}"/>
          </ac:spMkLst>
        </pc:spChg>
        <pc:spChg chg="add mod">
          <ac:chgData name="Nino Philip Ramones" userId="1068934f-e3b4-4e88-ba23-4cb57230c594" providerId="ADAL" clId="{8C9A45D4-A407-4FA5-BCFB-91091DFC595F}" dt="2023-10-23T01:57:39.579" v="2678" actId="164"/>
          <ac:spMkLst>
            <pc:docMk/>
            <pc:sldMk cId="274658128" sldId="312"/>
            <ac:spMk id="62" creationId="{6C2948F7-1176-6A2C-7840-95AACD4A2A89}"/>
          </ac:spMkLst>
        </pc:spChg>
        <pc:spChg chg="add mod">
          <ac:chgData name="Nino Philip Ramones" userId="1068934f-e3b4-4e88-ba23-4cb57230c594" providerId="ADAL" clId="{8C9A45D4-A407-4FA5-BCFB-91091DFC595F}" dt="2023-10-23T02:39:58.653" v="2844" actId="20577"/>
          <ac:spMkLst>
            <pc:docMk/>
            <pc:sldMk cId="274658128" sldId="312"/>
            <ac:spMk id="63" creationId="{A2B7DF04-5D85-CC12-BEAD-B6193564DA11}"/>
          </ac:spMkLst>
        </pc:spChg>
        <pc:spChg chg="add mod">
          <ac:chgData name="Nino Philip Ramones" userId="1068934f-e3b4-4e88-ba23-4cb57230c594" providerId="ADAL" clId="{8C9A45D4-A407-4FA5-BCFB-91091DFC595F}" dt="2023-10-23T02:39:37.419" v="2798" actId="20577"/>
          <ac:spMkLst>
            <pc:docMk/>
            <pc:sldMk cId="274658128" sldId="312"/>
            <ac:spMk id="67" creationId="{01070B31-98F1-B1AC-ACA9-C5AF8D42E8F7}"/>
          </ac:spMkLst>
        </pc:spChg>
        <pc:grpChg chg="del mod">
          <ac:chgData name="Nino Philip Ramones" userId="1068934f-e3b4-4e88-ba23-4cb57230c594" providerId="ADAL" clId="{8C9A45D4-A407-4FA5-BCFB-91091DFC595F}" dt="2023-10-23T01:36:37.473" v="1898" actId="478"/>
          <ac:grpSpMkLst>
            <pc:docMk/>
            <pc:sldMk cId="274658128" sldId="312"/>
            <ac:grpSpMk id="4" creationId="{82BF88B1-B26A-1027-A8AF-12372CE8F625}"/>
          </ac:grpSpMkLst>
        </pc:grpChg>
        <pc:grpChg chg="del">
          <ac:chgData name="Nino Philip Ramones" userId="1068934f-e3b4-4e88-ba23-4cb57230c594" providerId="ADAL" clId="{8C9A45D4-A407-4FA5-BCFB-91091DFC595F}" dt="2023-10-23T00:57:35.395" v="1776" actId="478"/>
          <ac:grpSpMkLst>
            <pc:docMk/>
            <pc:sldMk cId="274658128" sldId="312"/>
            <ac:grpSpMk id="30" creationId="{60D3D15F-84DA-7DD4-6CD0-D407E7E9FA39}"/>
          </ac:grpSpMkLst>
        </pc:grpChg>
        <pc:grpChg chg="del">
          <ac:chgData name="Nino Philip Ramones" userId="1068934f-e3b4-4e88-ba23-4cb57230c594" providerId="ADAL" clId="{8C9A45D4-A407-4FA5-BCFB-91091DFC595F}" dt="2023-10-23T00:57:35.395" v="1776" actId="478"/>
          <ac:grpSpMkLst>
            <pc:docMk/>
            <pc:sldMk cId="274658128" sldId="312"/>
            <ac:grpSpMk id="33" creationId="{F1AEFB71-EF62-D4B6-7C26-3ED50F43E47A}"/>
          </ac:grpSpMkLst>
        </pc:grpChg>
        <pc:grpChg chg="del">
          <ac:chgData name="Nino Philip Ramones" userId="1068934f-e3b4-4e88-ba23-4cb57230c594" providerId="ADAL" clId="{8C9A45D4-A407-4FA5-BCFB-91091DFC595F}" dt="2023-10-23T00:57:36.998" v="1777" actId="478"/>
          <ac:grpSpMkLst>
            <pc:docMk/>
            <pc:sldMk cId="274658128" sldId="312"/>
            <ac:grpSpMk id="34" creationId="{37D0D9D7-BA72-AEDA-F1A7-73CDE6A380D7}"/>
          </ac:grpSpMkLst>
        </pc:grpChg>
        <pc:grpChg chg="add mod">
          <ac:chgData name="Nino Philip Ramones" userId="1068934f-e3b4-4e88-ba23-4cb57230c594" providerId="ADAL" clId="{8C9A45D4-A407-4FA5-BCFB-91091DFC595F}" dt="2023-10-23T01:57:39.579" v="2678" actId="164"/>
          <ac:grpSpMkLst>
            <pc:docMk/>
            <pc:sldMk cId="274658128" sldId="312"/>
            <ac:grpSpMk id="51" creationId="{6BF248D1-F009-8FF4-CB5C-BBD70CBB88EF}"/>
          </ac:grpSpMkLst>
        </pc:grpChg>
        <pc:grpChg chg="add mod">
          <ac:chgData name="Nino Philip Ramones" userId="1068934f-e3b4-4e88-ba23-4cb57230c594" providerId="ADAL" clId="{8C9A45D4-A407-4FA5-BCFB-91091DFC595F}" dt="2023-10-23T01:36:37.835" v="1899"/>
          <ac:grpSpMkLst>
            <pc:docMk/>
            <pc:sldMk cId="274658128" sldId="312"/>
            <ac:grpSpMk id="53" creationId="{E56B8C12-C0D3-E7F5-B655-4C946276CF3A}"/>
          </ac:grpSpMkLst>
        </pc:grpChg>
        <pc:grpChg chg="add mod">
          <ac:chgData name="Nino Philip Ramones" userId="1068934f-e3b4-4e88-ba23-4cb57230c594" providerId="ADAL" clId="{8C9A45D4-A407-4FA5-BCFB-91091DFC595F}" dt="2023-10-23T01:57:45.390" v="2682" actId="1035"/>
          <ac:grpSpMkLst>
            <pc:docMk/>
            <pc:sldMk cId="274658128" sldId="312"/>
            <ac:grpSpMk id="64" creationId="{25373626-6DD2-C090-380C-3CA2B8CE0B7F}"/>
          </ac:grpSpMkLst>
        </pc:grpChg>
        <pc:picChg chg="del">
          <ac:chgData name="Nino Philip Ramones" userId="1068934f-e3b4-4e88-ba23-4cb57230c594" providerId="ADAL" clId="{8C9A45D4-A407-4FA5-BCFB-91091DFC595F}" dt="2023-10-23T00:57:35.395" v="1776" actId="478"/>
          <ac:picMkLst>
            <pc:docMk/>
            <pc:sldMk cId="274658128" sldId="312"/>
            <ac:picMk id="6" creationId="{A9DBA3A5-DA13-3ACA-5E93-0A19628DB567}"/>
          </ac:picMkLst>
        </pc:picChg>
        <pc:picChg chg="add mod">
          <ac:chgData name="Nino Philip Ramones" userId="1068934f-e3b4-4e88-ba23-4cb57230c594" providerId="ADAL" clId="{8C9A45D4-A407-4FA5-BCFB-91091DFC595F}" dt="2023-10-23T01:35:07.036" v="1828" actId="164"/>
          <ac:picMkLst>
            <pc:docMk/>
            <pc:sldMk cId="274658128" sldId="312"/>
            <ac:picMk id="8" creationId="{D7CBC43C-89FC-D915-716D-FDDD580CD074}"/>
          </ac:picMkLst>
        </pc:picChg>
        <pc:picChg chg="del">
          <ac:chgData name="Nino Philip Ramones" userId="1068934f-e3b4-4e88-ba23-4cb57230c594" providerId="ADAL" clId="{8C9A45D4-A407-4FA5-BCFB-91091DFC595F}" dt="2023-10-23T00:57:35.395" v="1776" actId="478"/>
          <ac:picMkLst>
            <pc:docMk/>
            <pc:sldMk cId="274658128" sldId="312"/>
            <ac:picMk id="10" creationId="{2BC290FB-8C51-2B3C-DB61-B3C9A6589EE3}"/>
          </ac:picMkLst>
        </pc:picChg>
        <pc:picChg chg="del">
          <ac:chgData name="Nino Philip Ramones" userId="1068934f-e3b4-4e88-ba23-4cb57230c594" providerId="ADAL" clId="{8C9A45D4-A407-4FA5-BCFB-91091DFC595F}" dt="2023-10-23T00:57:35.395" v="1776" actId="478"/>
          <ac:picMkLst>
            <pc:docMk/>
            <pc:sldMk cId="274658128" sldId="312"/>
            <ac:picMk id="16" creationId="{5621B07B-17CF-50EC-834D-B409DA8F397E}"/>
          </ac:picMkLst>
        </pc:picChg>
        <pc:picChg chg="add mod">
          <ac:chgData name="Nino Philip Ramones" userId="1068934f-e3b4-4e88-ba23-4cb57230c594" providerId="ADAL" clId="{8C9A45D4-A407-4FA5-BCFB-91091DFC595F}" dt="2023-10-23T01:35:07.036" v="1828" actId="164"/>
          <ac:picMkLst>
            <pc:docMk/>
            <pc:sldMk cId="274658128" sldId="312"/>
            <ac:picMk id="18" creationId="{E7C793BB-116D-CEA3-9AA2-5E6D180102AE}"/>
          </ac:picMkLst>
        </pc:picChg>
        <pc:picChg chg="del">
          <ac:chgData name="Nino Philip Ramones" userId="1068934f-e3b4-4e88-ba23-4cb57230c594" providerId="ADAL" clId="{8C9A45D4-A407-4FA5-BCFB-91091DFC595F}" dt="2023-10-23T00:57:35.395" v="1776" actId="478"/>
          <ac:picMkLst>
            <pc:docMk/>
            <pc:sldMk cId="274658128" sldId="312"/>
            <ac:picMk id="20" creationId="{CBA404F0-404A-6AE8-6323-F4CFC8A09075}"/>
          </ac:picMkLst>
        </pc:picChg>
        <pc:picChg chg="del">
          <ac:chgData name="Nino Philip Ramones" userId="1068934f-e3b4-4e88-ba23-4cb57230c594" providerId="ADAL" clId="{8C9A45D4-A407-4FA5-BCFB-91091DFC595F}" dt="2023-10-23T00:57:35.395" v="1776" actId="478"/>
          <ac:picMkLst>
            <pc:docMk/>
            <pc:sldMk cId="274658128" sldId="312"/>
            <ac:picMk id="24" creationId="{BFBE2A89-F623-B5CB-594D-17EA6F64CE83}"/>
          </ac:picMkLst>
        </pc:picChg>
        <pc:picChg chg="add mod">
          <ac:chgData name="Nino Philip Ramones" userId="1068934f-e3b4-4e88-ba23-4cb57230c594" providerId="ADAL" clId="{8C9A45D4-A407-4FA5-BCFB-91091DFC595F}" dt="2023-10-23T01:35:07.036" v="1828" actId="164"/>
          <ac:picMkLst>
            <pc:docMk/>
            <pc:sldMk cId="274658128" sldId="312"/>
            <ac:picMk id="26" creationId="{CF84D96B-1539-B1C3-D466-08F0CB09299A}"/>
          </ac:picMkLst>
        </pc:picChg>
        <pc:picChg chg="del">
          <ac:chgData name="Nino Philip Ramones" userId="1068934f-e3b4-4e88-ba23-4cb57230c594" providerId="ADAL" clId="{8C9A45D4-A407-4FA5-BCFB-91091DFC595F}" dt="2023-10-23T00:57:35.395" v="1776" actId="478"/>
          <ac:picMkLst>
            <pc:docMk/>
            <pc:sldMk cId="274658128" sldId="312"/>
            <ac:picMk id="28" creationId="{B9E0AFC9-C054-5562-F2EC-8152C6DEE238}"/>
          </ac:picMkLst>
        </pc:picChg>
        <pc:picChg chg="del">
          <ac:chgData name="Nino Philip Ramones" userId="1068934f-e3b4-4e88-ba23-4cb57230c594" providerId="ADAL" clId="{8C9A45D4-A407-4FA5-BCFB-91091DFC595F}" dt="2023-10-23T00:57:35.395" v="1776" actId="478"/>
          <ac:picMkLst>
            <pc:docMk/>
            <pc:sldMk cId="274658128" sldId="312"/>
            <ac:picMk id="42" creationId="{F1A17369-962F-4EAC-C87A-A7716AE3C602}"/>
          </ac:picMkLst>
        </pc:picChg>
        <pc:picChg chg="add mod">
          <ac:chgData name="Nino Philip Ramones" userId="1068934f-e3b4-4e88-ba23-4cb57230c594" providerId="ADAL" clId="{8C9A45D4-A407-4FA5-BCFB-91091DFC595F}" dt="2023-10-23T01:35:07.036" v="1828" actId="164"/>
          <ac:picMkLst>
            <pc:docMk/>
            <pc:sldMk cId="274658128" sldId="312"/>
            <ac:picMk id="43" creationId="{DF8D4ED9-0F73-ECC0-8D28-AF5A18C82091}"/>
          </ac:picMkLst>
        </pc:picChg>
        <pc:picChg chg="del">
          <ac:chgData name="Nino Philip Ramones" userId="1068934f-e3b4-4e88-ba23-4cb57230c594" providerId="ADAL" clId="{8C9A45D4-A407-4FA5-BCFB-91091DFC595F}" dt="2023-10-23T00:57:35.395" v="1776" actId="478"/>
          <ac:picMkLst>
            <pc:docMk/>
            <pc:sldMk cId="274658128" sldId="312"/>
            <ac:picMk id="44" creationId="{162624ED-9E3C-2F46-FCFB-A95465EFAF3D}"/>
          </ac:picMkLst>
        </pc:picChg>
        <pc:picChg chg="del">
          <ac:chgData name="Nino Philip Ramones" userId="1068934f-e3b4-4e88-ba23-4cb57230c594" providerId="ADAL" clId="{8C9A45D4-A407-4FA5-BCFB-91091DFC595F}" dt="2023-10-23T00:57:35.395" v="1776" actId="478"/>
          <ac:picMkLst>
            <pc:docMk/>
            <pc:sldMk cId="274658128" sldId="312"/>
            <ac:picMk id="46" creationId="{DE9E4C80-0BFF-EF9D-92C1-08EB4705556E}"/>
          </ac:picMkLst>
        </pc:picChg>
        <pc:picChg chg="add mod">
          <ac:chgData name="Nino Philip Ramones" userId="1068934f-e3b4-4e88-ba23-4cb57230c594" providerId="ADAL" clId="{8C9A45D4-A407-4FA5-BCFB-91091DFC595F}" dt="2023-10-23T01:35:07.036" v="1828" actId="164"/>
          <ac:picMkLst>
            <pc:docMk/>
            <pc:sldMk cId="274658128" sldId="312"/>
            <ac:picMk id="47" creationId="{2C418BFF-93F4-C6BB-BD21-EFF99A604633}"/>
          </ac:picMkLst>
        </pc:picChg>
        <pc:picChg chg="del">
          <ac:chgData name="Nino Philip Ramones" userId="1068934f-e3b4-4e88-ba23-4cb57230c594" providerId="ADAL" clId="{8C9A45D4-A407-4FA5-BCFB-91091DFC595F}" dt="2023-10-23T00:57:35.395" v="1776" actId="478"/>
          <ac:picMkLst>
            <pc:docMk/>
            <pc:sldMk cId="274658128" sldId="312"/>
            <ac:picMk id="48" creationId="{8E9BC7B1-6928-9E80-8ED4-A056E85E5396}"/>
          </ac:picMkLst>
        </pc:picChg>
        <pc:picChg chg="add mod">
          <ac:chgData name="Nino Philip Ramones" userId="1068934f-e3b4-4e88-ba23-4cb57230c594" providerId="ADAL" clId="{8C9A45D4-A407-4FA5-BCFB-91091DFC595F}" dt="2023-10-23T01:35:07.036" v="1828" actId="164"/>
          <ac:picMkLst>
            <pc:docMk/>
            <pc:sldMk cId="274658128" sldId="312"/>
            <ac:picMk id="50" creationId="{66EBBDCB-19EE-4FE5-2989-47EF3EEAE4CC}"/>
          </ac:picMkLst>
        </pc:picChg>
        <pc:picChg chg="add mod ord">
          <ac:chgData name="Nino Philip Ramones" userId="1068934f-e3b4-4e88-ba23-4cb57230c594" providerId="ADAL" clId="{8C9A45D4-A407-4FA5-BCFB-91091DFC595F}" dt="2023-10-23T02:38:52.210" v="2782" actId="14100"/>
          <ac:picMkLst>
            <pc:docMk/>
            <pc:sldMk cId="274658128" sldId="312"/>
            <ac:picMk id="66" creationId="{3BF4C799-4BD6-8E8E-ADDA-FE3F74754ACC}"/>
          </ac:picMkLst>
        </pc:picChg>
        <pc:cxnChg chg="mod">
          <ac:chgData name="Nino Philip Ramones" userId="1068934f-e3b4-4e88-ba23-4cb57230c594" providerId="ADAL" clId="{8C9A45D4-A407-4FA5-BCFB-91091DFC595F}" dt="2023-10-23T01:36:37.835" v="1899"/>
          <ac:cxnSpMkLst>
            <pc:docMk/>
            <pc:sldMk cId="274658128" sldId="312"/>
            <ac:cxnSpMk id="54" creationId="{8AE610AF-FDE2-5B1D-5950-1C3DD87FB714}"/>
          </ac:cxnSpMkLst>
        </pc:cxnChg>
      </pc:sldChg>
      <pc:sldChg chg="del">
        <pc:chgData name="Nino Philip Ramones" userId="1068934f-e3b4-4e88-ba23-4cb57230c594" providerId="ADAL" clId="{8C9A45D4-A407-4FA5-BCFB-91091DFC595F}" dt="2023-10-23T01:36:47.172" v="1900" actId="47"/>
        <pc:sldMkLst>
          <pc:docMk/>
          <pc:sldMk cId="724342427" sldId="313"/>
        </pc:sldMkLst>
      </pc:sldChg>
      <pc:sldChg chg="addSp delSp modSp add mod">
        <pc:chgData name="Nino Philip Ramones" userId="1068934f-e3b4-4e88-ba23-4cb57230c594" providerId="ADAL" clId="{8C9A45D4-A407-4FA5-BCFB-91091DFC595F}" dt="2023-10-23T03:36:25.944" v="6464" actId="20577"/>
        <pc:sldMkLst>
          <pc:docMk/>
          <pc:sldMk cId="2851608197" sldId="313"/>
        </pc:sldMkLst>
        <pc:spChg chg="mod">
          <ac:chgData name="Nino Philip Ramones" userId="1068934f-e3b4-4e88-ba23-4cb57230c594" providerId="ADAL" clId="{8C9A45D4-A407-4FA5-BCFB-91091DFC595F}" dt="2023-10-23T02:26:26.167" v="2722" actId="14100"/>
          <ac:spMkLst>
            <pc:docMk/>
            <pc:sldMk cId="2851608197" sldId="313"/>
            <ac:spMk id="2" creationId="{05373617-D585-BAF0-0B5B-D2CF324A4D6B}"/>
          </ac:spMkLst>
        </pc:spChg>
        <pc:spChg chg="add del mod">
          <ac:chgData name="Nino Philip Ramones" userId="1068934f-e3b4-4e88-ba23-4cb57230c594" providerId="ADAL" clId="{8C9A45D4-A407-4FA5-BCFB-91091DFC595F}" dt="2023-10-23T02:44:33.302" v="2913" actId="478"/>
          <ac:spMkLst>
            <pc:docMk/>
            <pc:sldMk cId="2851608197" sldId="313"/>
            <ac:spMk id="3" creationId="{3FEC817F-F7DC-D982-731B-B3166E95213D}"/>
          </ac:spMkLst>
        </pc:spChg>
        <pc:spChg chg="add del">
          <ac:chgData name="Nino Philip Ramones" userId="1068934f-e3b4-4e88-ba23-4cb57230c594" providerId="ADAL" clId="{8C9A45D4-A407-4FA5-BCFB-91091DFC595F}" dt="2023-10-23T02:58:02.012" v="4336" actId="478"/>
          <ac:spMkLst>
            <pc:docMk/>
            <pc:sldMk cId="2851608197" sldId="313"/>
            <ac:spMk id="4" creationId="{1DB4F762-918F-E487-6DD9-DA4615C5C60F}"/>
          </ac:spMkLst>
        </pc:spChg>
        <pc:spChg chg="add del">
          <ac:chgData name="Nino Philip Ramones" userId="1068934f-e3b4-4e88-ba23-4cb57230c594" providerId="ADAL" clId="{8C9A45D4-A407-4FA5-BCFB-91091DFC595F}" dt="2023-10-23T02:58:07.374" v="4338" actId="478"/>
          <ac:spMkLst>
            <pc:docMk/>
            <pc:sldMk cId="2851608197" sldId="313"/>
            <ac:spMk id="5" creationId="{54766664-A0CE-E051-F0E5-7A274390307B}"/>
          </ac:spMkLst>
        </pc:spChg>
        <pc:spChg chg="add mod">
          <ac:chgData name="Nino Philip Ramones" userId="1068934f-e3b4-4e88-ba23-4cb57230c594" providerId="ADAL" clId="{8C9A45D4-A407-4FA5-BCFB-91091DFC595F}" dt="2023-10-23T03:36:25.944" v="6464" actId="20577"/>
          <ac:spMkLst>
            <pc:docMk/>
            <pc:sldMk cId="2851608197" sldId="313"/>
            <ac:spMk id="6" creationId="{AF9BDFDB-0E4B-B143-BE01-6246C20B566B}"/>
          </ac:spMkLst>
        </pc:spChg>
        <pc:spChg chg="add mod">
          <ac:chgData name="Nino Philip Ramones" userId="1068934f-e3b4-4e88-ba23-4cb57230c594" providerId="ADAL" clId="{8C9A45D4-A407-4FA5-BCFB-91091DFC595F}" dt="2023-10-23T03:09:59.836" v="4711" actId="20577"/>
          <ac:spMkLst>
            <pc:docMk/>
            <pc:sldMk cId="2851608197" sldId="313"/>
            <ac:spMk id="7" creationId="{057C5F08-598D-3699-DF00-27152D47454C}"/>
          </ac:spMkLst>
        </pc:spChg>
        <pc:spChg chg="mod">
          <ac:chgData name="Nino Philip Ramones" userId="1068934f-e3b4-4e88-ba23-4cb57230c594" providerId="ADAL" clId="{8C9A45D4-A407-4FA5-BCFB-91091DFC595F}" dt="2023-10-23T03:08:45.015" v="4682" actId="1036"/>
          <ac:spMkLst>
            <pc:docMk/>
            <pc:sldMk cId="2851608197" sldId="313"/>
            <ac:spMk id="63" creationId="{A2B7DF04-5D85-CC12-BEAD-B6193564DA11}"/>
          </ac:spMkLst>
        </pc:spChg>
        <pc:grpChg chg="del">
          <ac:chgData name="Nino Philip Ramones" userId="1068934f-e3b4-4e88-ba23-4cb57230c594" providerId="ADAL" clId="{8C9A45D4-A407-4FA5-BCFB-91091DFC595F}" dt="2023-10-23T02:26:14.683" v="2695" actId="478"/>
          <ac:grpSpMkLst>
            <pc:docMk/>
            <pc:sldMk cId="2851608197" sldId="313"/>
            <ac:grpSpMk id="64" creationId="{25373626-6DD2-C090-380C-3CA2B8CE0B7F}"/>
          </ac:grpSpMkLst>
        </pc:grpChg>
        <pc:picChg chg="add mod">
          <ac:chgData name="Nino Philip Ramones" userId="1068934f-e3b4-4e88-ba23-4cb57230c594" providerId="ADAL" clId="{8C9A45D4-A407-4FA5-BCFB-91091DFC595F}" dt="2023-10-23T03:01:54.742" v="4507" actId="1076"/>
          <ac:picMkLst>
            <pc:docMk/>
            <pc:sldMk cId="2851608197" sldId="313"/>
            <ac:picMk id="1030" creationId="{BC48AC82-603A-E4AA-F86A-BA2EC4B5BF1B}"/>
          </ac:picMkLst>
        </pc:picChg>
        <pc:picChg chg="add mod">
          <ac:chgData name="Nino Philip Ramones" userId="1068934f-e3b4-4e88-ba23-4cb57230c594" providerId="ADAL" clId="{8C9A45D4-A407-4FA5-BCFB-91091DFC595F}" dt="2023-10-23T03:02:46.340" v="4515" actId="1076"/>
          <ac:picMkLst>
            <pc:docMk/>
            <pc:sldMk cId="2851608197" sldId="313"/>
            <ac:picMk id="1032" creationId="{99C9DD5B-C0C3-F46E-4373-0C1AB9CB102B}"/>
          </ac:picMkLst>
        </pc:picChg>
      </pc:sldChg>
      <pc:sldChg chg="addSp delSp modSp add mod">
        <pc:chgData name="Nino Philip Ramones" userId="1068934f-e3b4-4e88-ba23-4cb57230c594" providerId="ADAL" clId="{8C9A45D4-A407-4FA5-BCFB-91091DFC595F}" dt="2023-10-23T03:39:37.031" v="6634" actId="1035"/>
        <pc:sldMkLst>
          <pc:docMk/>
          <pc:sldMk cId="1740752445" sldId="314"/>
        </pc:sldMkLst>
        <pc:spChg chg="add mod">
          <ac:chgData name="Nino Philip Ramones" userId="1068934f-e3b4-4e88-ba23-4cb57230c594" providerId="ADAL" clId="{8C9A45D4-A407-4FA5-BCFB-91091DFC595F}" dt="2023-10-23T03:39:37.031" v="6634" actId="1035"/>
          <ac:spMkLst>
            <pc:docMk/>
            <pc:sldMk cId="1740752445" sldId="314"/>
            <ac:spMk id="3" creationId="{6DB453C4-BD08-97FD-C3CA-B5EF5191F58E}"/>
          </ac:spMkLst>
        </pc:spChg>
        <pc:spChg chg="mod">
          <ac:chgData name="Nino Philip Ramones" userId="1068934f-e3b4-4e88-ba23-4cb57230c594" providerId="ADAL" clId="{8C9A45D4-A407-4FA5-BCFB-91091DFC595F}" dt="2023-10-23T03:39:37.031" v="6634" actId="1035"/>
          <ac:spMkLst>
            <pc:docMk/>
            <pc:sldMk cId="1740752445" sldId="314"/>
            <ac:spMk id="6" creationId="{AF9BDFDB-0E4B-B143-BE01-6246C20B566B}"/>
          </ac:spMkLst>
        </pc:spChg>
        <pc:spChg chg="mod">
          <ac:chgData name="Nino Philip Ramones" userId="1068934f-e3b4-4e88-ba23-4cb57230c594" providerId="ADAL" clId="{8C9A45D4-A407-4FA5-BCFB-91091DFC595F}" dt="2023-10-23T03:21:01.327" v="4730" actId="20577"/>
          <ac:spMkLst>
            <pc:docMk/>
            <pc:sldMk cId="1740752445" sldId="314"/>
            <ac:spMk id="7" creationId="{057C5F08-598D-3699-DF00-27152D47454C}"/>
          </ac:spMkLst>
        </pc:spChg>
        <pc:spChg chg="mod">
          <ac:chgData name="Nino Philip Ramones" userId="1068934f-e3b4-4e88-ba23-4cb57230c594" providerId="ADAL" clId="{8C9A45D4-A407-4FA5-BCFB-91091DFC595F}" dt="2023-10-23T03:34:31.121" v="6354" actId="13926"/>
          <ac:spMkLst>
            <pc:docMk/>
            <pc:sldMk cId="1740752445" sldId="314"/>
            <ac:spMk id="63" creationId="{A2B7DF04-5D85-CC12-BEAD-B6193564DA11}"/>
          </ac:spMkLst>
        </pc:spChg>
        <pc:picChg chg="del">
          <ac:chgData name="Nino Philip Ramones" userId="1068934f-e3b4-4e88-ba23-4cb57230c594" providerId="ADAL" clId="{8C9A45D4-A407-4FA5-BCFB-91091DFC595F}" dt="2023-10-23T03:35:01.760" v="6355" actId="478"/>
          <ac:picMkLst>
            <pc:docMk/>
            <pc:sldMk cId="1740752445" sldId="314"/>
            <ac:picMk id="1030" creationId="{BC48AC82-603A-E4AA-F86A-BA2EC4B5BF1B}"/>
          </ac:picMkLst>
        </pc:picChg>
        <pc:picChg chg="del">
          <ac:chgData name="Nino Philip Ramones" userId="1068934f-e3b4-4e88-ba23-4cb57230c594" providerId="ADAL" clId="{8C9A45D4-A407-4FA5-BCFB-91091DFC595F}" dt="2023-10-23T03:35:01.760" v="6355" actId="478"/>
          <ac:picMkLst>
            <pc:docMk/>
            <pc:sldMk cId="1740752445" sldId="314"/>
            <ac:picMk id="1032" creationId="{99C9DD5B-C0C3-F46E-4373-0C1AB9CB102B}"/>
          </ac:picMkLst>
        </pc:picChg>
        <pc:picChg chg="add mod">
          <ac:chgData name="Nino Philip Ramones" userId="1068934f-e3b4-4e88-ba23-4cb57230c594" providerId="ADAL" clId="{8C9A45D4-A407-4FA5-BCFB-91091DFC595F}" dt="2023-10-23T03:39:37.031" v="6634" actId="1035"/>
          <ac:picMkLst>
            <pc:docMk/>
            <pc:sldMk cId="1740752445" sldId="314"/>
            <ac:picMk id="2050" creationId="{F6BF9015-6486-CD6D-36CC-8CAE0C6200AB}"/>
          </ac:picMkLst>
        </pc:picChg>
        <pc:picChg chg="add mod">
          <ac:chgData name="Nino Philip Ramones" userId="1068934f-e3b4-4e88-ba23-4cb57230c594" providerId="ADAL" clId="{8C9A45D4-A407-4FA5-BCFB-91091DFC595F}" dt="2023-10-23T03:39:37.031" v="6634" actId="1035"/>
          <ac:picMkLst>
            <pc:docMk/>
            <pc:sldMk cId="1740752445" sldId="314"/>
            <ac:picMk id="2052" creationId="{F827C9BD-426D-AC70-9145-B0B33E19BE80}"/>
          </ac:picMkLst>
        </pc:picChg>
      </pc:sldChg>
      <pc:sldChg chg="del">
        <pc:chgData name="Nino Philip Ramones" userId="1068934f-e3b4-4e88-ba23-4cb57230c594" providerId="ADAL" clId="{8C9A45D4-A407-4FA5-BCFB-91091DFC595F}" dt="2023-10-23T01:36:47.172" v="1900" actId="47"/>
        <pc:sldMkLst>
          <pc:docMk/>
          <pc:sldMk cId="3707493404" sldId="314"/>
        </pc:sldMkLst>
      </pc:sldChg>
    </pc:docChg>
  </pc:docChgLst>
  <pc:docChgLst>
    <pc:chgData name="Nino Philip Ramones" userId="1068934f-e3b4-4e88-ba23-4cb57230c594" providerId="ADAL" clId="{8CB2B8AF-A82A-44C4-8ACE-B3900E30AC94}"/>
    <pc:docChg chg="undo redo custSel addSld delSld modSld sldOrd">
      <pc:chgData name="Nino Philip Ramones" userId="1068934f-e3b4-4e88-ba23-4cb57230c594" providerId="ADAL" clId="{8CB2B8AF-A82A-44C4-8ACE-B3900E30AC94}" dt="2023-03-10T14:16:05.477" v="20141" actId="20577"/>
      <pc:docMkLst>
        <pc:docMk/>
      </pc:docMkLst>
      <pc:sldChg chg="mod ord modShow">
        <pc:chgData name="Nino Philip Ramones" userId="1068934f-e3b4-4e88-ba23-4cb57230c594" providerId="ADAL" clId="{8CB2B8AF-A82A-44C4-8ACE-B3900E30AC94}" dt="2023-03-10T01:23:12.533" v="3351"/>
        <pc:sldMkLst>
          <pc:docMk/>
          <pc:sldMk cId="0" sldId="256"/>
        </pc:sldMkLst>
      </pc:sldChg>
      <pc:sldChg chg="delSp modSp mod ord modShow">
        <pc:chgData name="Nino Philip Ramones" userId="1068934f-e3b4-4e88-ba23-4cb57230c594" providerId="ADAL" clId="{8CB2B8AF-A82A-44C4-8ACE-B3900E30AC94}" dt="2023-03-10T01:23:06.281" v="3347"/>
        <pc:sldMkLst>
          <pc:docMk/>
          <pc:sldMk cId="0" sldId="257"/>
        </pc:sldMkLst>
        <pc:spChg chg="del">
          <ac:chgData name="Nino Philip Ramones" userId="1068934f-e3b4-4e88-ba23-4cb57230c594" providerId="ADAL" clId="{8CB2B8AF-A82A-44C4-8ACE-B3900E30AC94}" dt="2023-03-09T12:57:59.065" v="299" actId="478"/>
          <ac:spMkLst>
            <pc:docMk/>
            <pc:sldMk cId="0" sldId="257"/>
            <ac:spMk id="15"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6"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7"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8"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9"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0"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1" creationId="{00000000-0000-0000-0000-000000000000}"/>
          </ac:spMkLst>
        </pc:spChg>
        <pc:picChg chg="del">
          <ac:chgData name="Nino Philip Ramones" userId="1068934f-e3b4-4e88-ba23-4cb57230c594" providerId="ADAL" clId="{8CB2B8AF-A82A-44C4-8ACE-B3900E30AC94}" dt="2023-03-09T12:57:54.293" v="298" actId="478"/>
          <ac:picMkLst>
            <pc:docMk/>
            <pc:sldMk cId="0" sldId="257"/>
            <ac:picMk id="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1"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3" creationId="{00000000-0000-0000-0000-000000000000}"/>
          </ac:picMkLst>
        </pc:picChg>
        <pc:picChg chg="mod">
          <ac:chgData name="Nino Philip Ramones" userId="1068934f-e3b4-4e88-ba23-4cb57230c594" providerId="ADAL" clId="{8CB2B8AF-A82A-44C4-8ACE-B3900E30AC94}" dt="2023-03-09T12:00:53.687" v="207" actId="1076"/>
          <ac:picMkLst>
            <pc:docMk/>
            <pc:sldMk cId="0" sldId="257"/>
            <ac:picMk id="14" creationId="{00000000-0000-0000-0000-000000000000}"/>
          </ac:picMkLst>
        </pc:picChg>
      </pc:sldChg>
      <pc:sldChg chg="mod ord modShow">
        <pc:chgData name="Nino Philip Ramones" userId="1068934f-e3b4-4e88-ba23-4cb57230c594" providerId="ADAL" clId="{8CB2B8AF-A82A-44C4-8ACE-B3900E30AC94}" dt="2023-03-10T01:23:06.281" v="3347"/>
        <pc:sldMkLst>
          <pc:docMk/>
          <pc:sldMk cId="0" sldId="258"/>
        </pc:sldMkLst>
      </pc:sldChg>
      <pc:sldChg chg="modSp mod ord modShow">
        <pc:chgData name="Nino Philip Ramones" userId="1068934f-e3b4-4e88-ba23-4cb57230c594" providerId="ADAL" clId="{8CB2B8AF-A82A-44C4-8ACE-B3900E30AC94}" dt="2023-03-10T01:23:06.281" v="3347"/>
        <pc:sldMkLst>
          <pc:docMk/>
          <pc:sldMk cId="1308192468" sldId="259"/>
        </pc:sldMkLst>
        <pc:spChg chg="mod">
          <ac:chgData name="Nino Philip Ramones" userId="1068934f-e3b4-4e88-ba23-4cb57230c594" providerId="ADAL" clId="{8CB2B8AF-A82A-44C4-8ACE-B3900E30AC94}" dt="2023-03-09T23:29:29.783" v="1052" actId="2085"/>
          <ac:spMkLst>
            <pc:docMk/>
            <pc:sldMk cId="1308192468" sldId="259"/>
            <ac:spMk id="4" creationId="{857317A1-A250-D8C4-66D9-CAC5F05072FA}"/>
          </ac:spMkLst>
        </pc:spChg>
        <pc:spChg chg="mod">
          <ac:chgData name="Nino Philip Ramones" userId="1068934f-e3b4-4e88-ba23-4cb57230c594" providerId="ADAL" clId="{8CB2B8AF-A82A-44C4-8ACE-B3900E30AC94}" dt="2023-03-09T23:29:29.783" v="1052" actId="2085"/>
          <ac:spMkLst>
            <pc:docMk/>
            <pc:sldMk cId="1308192468" sldId="259"/>
            <ac:spMk id="5" creationId="{81A9FE08-44B0-0BB1-75FD-DA787C8F005D}"/>
          </ac:spMkLst>
        </pc:spChg>
        <pc:spChg chg="mod">
          <ac:chgData name="Nino Philip Ramones" userId="1068934f-e3b4-4e88-ba23-4cb57230c594" providerId="ADAL" clId="{8CB2B8AF-A82A-44C4-8ACE-B3900E30AC94}" dt="2023-03-09T23:29:29.783" v="1052" actId="2085"/>
          <ac:spMkLst>
            <pc:docMk/>
            <pc:sldMk cId="1308192468" sldId="259"/>
            <ac:spMk id="7" creationId="{38A6FF64-448E-A3F7-BD57-CB9F63B47D35}"/>
          </ac:spMkLst>
        </pc:spChg>
        <pc:spChg chg="mod">
          <ac:chgData name="Nino Philip Ramones" userId="1068934f-e3b4-4e88-ba23-4cb57230c594" providerId="ADAL" clId="{8CB2B8AF-A82A-44C4-8ACE-B3900E30AC94}" dt="2023-03-09T23:29:29.783" v="1052" actId="2085"/>
          <ac:spMkLst>
            <pc:docMk/>
            <pc:sldMk cId="1308192468" sldId="259"/>
            <ac:spMk id="8" creationId="{B5B8DE8D-DB6F-6B2B-C441-0FC5D6B40F00}"/>
          </ac:spMkLst>
        </pc:spChg>
        <pc:picChg chg="mod">
          <ac:chgData name="Nino Philip Ramones" userId="1068934f-e3b4-4e88-ba23-4cb57230c594" providerId="ADAL" clId="{8CB2B8AF-A82A-44C4-8ACE-B3900E30AC94}" dt="2023-03-09T23:29:20.057" v="1051" actId="207"/>
          <ac:picMkLst>
            <pc:docMk/>
            <pc:sldMk cId="1308192468" sldId="259"/>
            <ac:picMk id="2" creationId="{61F13235-D7C3-1BD9-42D2-D2A4D4330230}"/>
          </ac:picMkLst>
        </pc:picChg>
        <pc:picChg chg="mod">
          <ac:chgData name="Nino Philip Ramones" userId="1068934f-e3b4-4e88-ba23-4cb57230c594" providerId="ADAL" clId="{8CB2B8AF-A82A-44C4-8ACE-B3900E30AC94}" dt="2023-03-09T23:29:20.057" v="1051" actId="207"/>
          <ac:picMkLst>
            <pc:docMk/>
            <pc:sldMk cId="1308192468" sldId="259"/>
            <ac:picMk id="9" creationId="{489C5D90-2455-69B7-028F-6F87813A39CE}"/>
          </ac:picMkLst>
        </pc:picChg>
        <pc:picChg chg="mod">
          <ac:chgData name="Nino Philip Ramones" userId="1068934f-e3b4-4e88-ba23-4cb57230c594" providerId="ADAL" clId="{8CB2B8AF-A82A-44C4-8ACE-B3900E30AC94}" dt="2023-03-09T23:29:20.057" v="1051" actId="207"/>
          <ac:picMkLst>
            <pc:docMk/>
            <pc:sldMk cId="1308192468" sldId="259"/>
            <ac:picMk id="10" creationId="{0973C9EE-24B8-61E5-E303-2B19B7CF6F9C}"/>
          </ac:picMkLst>
        </pc:picChg>
      </pc:sldChg>
      <pc:sldChg chg="addSp delSp modSp mod">
        <pc:chgData name="Nino Philip Ramones" userId="1068934f-e3b4-4e88-ba23-4cb57230c594" providerId="ADAL" clId="{8CB2B8AF-A82A-44C4-8ACE-B3900E30AC94}" dt="2023-03-10T14:10:38.921" v="20130" actId="20577"/>
        <pc:sldMkLst>
          <pc:docMk/>
          <pc:sldMk cId="2902220017" sldId="260"/>
        </pc:sldMkLst>
        <pc:spChg chg="add del mod">
          <ac:chgData name="Nino Philip Ramones" userId="1068934f-e3b4-4e88-ba23-4cb57230c594" providerId="ADAL" clId="{8CB2B8AF-A82A-44C4-8ACE-B3900E30AC94}" dt="2023-03-10T14:04:33.070" v="20060" actId="21"/>
          <ac:spMkLst>
            <pc:docMk/>
            <pc:sldMk cId="2902220017" sldId="260"/>
            <ac:spMk id="2" creationId="{3C6527FA-E6C9-B78C-A7C5-8E4724776BA3}"/>
          </ac:spMkLst>
        </pc:spChg>
        <pc:spChg chg="add del mod">
          <ac:chgData name="Nino Philip Ramones" userId="1068934f-e3b4-4e88-ba23-4cb57230c594" providerId="ADAL" clId="{8CB2B8AF-A82A-44C4-8ACE-B3900E30AC94}" dt="2023-03-10T14:05:30.309" v="20076"/>
          <ac:spMkLst>
            <pc:docMk/>
            <pc:sldMk cId="2902220017" sldId="260"/>
            <ac:spMk id="3" creationId="{AFA67BB7-CD5B-BB84-97E6-56F8666CF7A8}"/>
          </ac:spMkLst>
        </pc:spChg>
        <pc:spChg chg="add mod topLvl">
          <ac:chgData name="Nino Philip Ramones" userId="1068934f-e3b4-4e88-ba23-4cb57230c594" providerId="ADAL" clId="{8CB2B8AF-A82A-44C4-8ACE-B3900E30AC94}" dt="2023-03-10T14:10:38.921" v="20130" actId="20577"/>
          <ac:spMkLst>
            <pc:docMk/>
            <pc:sldMk cId="2902220017" sldId="260"/>
            <ac:spMk id="5" creationId="{66F1CCDF-B716-EE41-D774-E2F4B66961FF}"/>
          </ac:spMkLst>
        </pc:spChg>
        <pc:spChg chg="add mod topLvl">
          <ac:chgData name="Nino Philip Ramones" userId="1068934f-e3b4-4e88-ba23-4cb57230c594" providerId="ADAL" clId="{8CB2B8AF-A82A-44C4-8ACE-B3900E30AC94}" dt="2023-03-09T12:50:45.853" v="244" actId="122"/>
          <ac:spMkLst>
            <pc:docMk/>
            <pc:sldMk cId="2902220017" sldId="260"/>
            <ac:spMk id="7" creationId="{6B72DE43-392E-1E96-6154-9679D0A39ACC}"/>
          </ac:spMkLst>
        </pc:spChg>
        <pc:spChg chg="add mod">
          <ac:chgData name="Nino Philip Ramones" userId="1068934f-e3b4-4e88-ba23-4cb57230c594" providerId="ADAL" clId="{8CB2B8AF-A82A-44C4-8ACE-B3900E30AC94}" dt="2023-03-09T12:50:45.853" v="244" actId="122"/>
          <ac:spMkLst>
            <pc:docMk/>
            <pc:sldMk cId="2902220017" sldId="260"/>
            <ac:spMk id="8" creationId="{E55C9784-2997-4509-E882-733A19888A3E}"/>
          </ac:spMkLst>
        </pc:spChg>
        <pc:spChg chg="mod">
          <ac:chgData name="Nino Philip Ramones" userId="1068934f-e3b4-4e88-ba23-4cb57230c594" providerId="ADAL" clId="{8CB2B8AF-A82A-44C4-8ACE-B3900E30AC94}" dt="2023-03-10T14:05:59.011" v="20085" actId="1036"/>
          <ac:spMkLst>
            <pc:docMk/>
            <pc:sldMk cId="2902220017" sldId="260"/>
            <ac:spMk id="14" creationId="{86CD694D-7914-A6C9-97B8-2823F7984CDE}"/>
          </ac:spMkLst>
        </pc:spChg>
        <pc:spChg chg="mod">
          <ac:chgData name="Nino Philip Ramones" userId="1068934f-e3b4-4e88-ba23-4cb57230c594" providerId="ADAL" clId="{8CB2B8AF-A82A-44C4-8ACE-B3900E30AC94}" dt="2023-03-10T14:05:59.011" v="20085" actId="1036"/>
          <ac:spMkLst>
            <pc:docMk/>
            <pc:sldMk cId="2902220017" sldId="260"/>
            <ac:spMk id="15" creationId="{CB5AF6EE-76A6-CA9D-0627-29C15279BDC6}"/>
          </ac:spMkLst>
        </pc:spChg>
        <pc:spChg chg="add mod">
          <ac:chgData name="Nino Philip Ramones" userId="1068934f-e3b4-4e88-ba23-4cb57230c594" providerId="ADAL" clId="{8CB2B8AF-A82A-44C4-8ACE-B3900E30AC94}" dt="2023-03-09T12:48:25.096" v="226" actId="164"/>
          <ac:spMkLst>
            <pc:docMk/>
            <pc:sldMk cId="2902220017" sldId="260"/>
            <ac:spMk id="17" creationId="{4C5A3C01-A747-F0B8-E2FB-48A5AC7266AB}"/>
          </ac:spMkLst>
        </pc:spChg>
        <pc:spChg chg="add mod">
          <ac:chgData name="Nino Philip Ramones" userId="1068934f-e3b4-4e88-ba23-4cb57230c594" providerId="ADAL" clId="{8CB2B8AF-A82A-44C4-8ACE-B3900E30AC94}" dt="2023-03-09T12:48:25.096" v="226" actId="164"/>
          <ac:spMkLst>
            <pc:docMk/>
            <pc:sldMk cId="2902220017" sldId="260"/>
            <ac:spMk id="18" creationId="{B7C235B7-C419-5F6B-D15E-637A02A4449E}"/>
          </ac:spMkLst>
        </pc:spChg>
        <pc:spChg chg="add mod">
          <ac:chgData name="Nino Philip Ramones" userId="1068934f-e3b4-4e88-ba23-4cb57230c594" providerId="ADAL" clId="{8CB2B8AF-A82A-44C4-8ACE-B3900E30AC94}" dt="2023-03-09T12:48:25.096" v="226" actId="164"/>
          <ac:spMkLst>
            <pc:docMk/>
            <pc:sldMk cId="2902220017" sldId="260"/>
            <ac:spMk id="19" creationId="{65B89C98-CA7E-A61F-4ACF-816FF61512D9}"/>
          </ac:spMkLst>
        </pc:spChg>
        <pc:spChg chg="add mod">
          <ac:chgData name="Nino Philip Ramones" userId="1068934f-e3b4-4e88-ba23-4cb57230c594" providerId="ADAL" clId="{8CB2B8AF-A82A-44C4-8ACE-B3900E30AC94}" dt="2023-03-09T12:48:25.096" v="226" actId="164"/>
          <ac:spMkLst>
            <pc:docMk/>
            <pc:sldMk cId="2902220017" sldId="260"/>
            <ac:spMk id="20" creationId="{620F3EC7-4E88-29C2-B4AF-F0E75783994E}"/>
          </ac:spMkLst>
        </pc:spChg>
        <pc:grpChg chg="del">
          <ac:chgData name="Nino Philip Ramones" userId="1068934f-e3b4-4e88-ba23-4cb57230c594" providerId="ADAL" clId="{8CB2B8AF-A82A-44C4-8ACE-B3900E30AC94}" dt="2023-03-09T11:47:34.410" v="87" actId="478"/>
          <ac:grpSpMkLst>
            <pc:docMk/>
            <pc:sldMk cId="2902220017" sldId="260"/>
            <ac:grpSpMk id="2" creationId="{43A98BA4-8D18-3FCC-3B99-0F33EDAB86D3}"/>
          </ac:grpSpMkLst>
        </pc:grpChg>
        <pc:grpChg chg="add del mod">
          <ac:chgData name="Nino Philip Ramones" userId="1068934f-e3b4-4e88-ba23-4cb57230c594" providerId="ADAL" clId="{8CB2B8AF-A82A-44C4-8ACE-B3900E30AC94}" dt="2023-03-09T11:58:33.981" v="195" actId="165"/>
          <ac:grpSpMkLst>
            <pc:docMk/>
            <pc:sldMk cId="2902220017" sldId="260"/>
            <ac:grpSpMk id="11" creationId="{CC6B53CD-69EB-CD9A-7096-034D9647BF53}"/>
          </ac:grpSpMkLst>
        </pc:grpChg>
        <pc:grpChg chg="add mod">
          <ac:chgData name="Nino Philip Ramones" userId="1068934f-e3b4-4e88-ba23-4cb57230c594" providerId="ADAL" clId="{8CB2B8AF-A82A-44C4-8ACE-B3900E30AC94}" dt="2023-03-10T14:05:46.664" v="20081" actId="12789"/>
          <ac:grpSpMkLst>
            <pc:docMk/>
            <pc:sldMk cId="2902220017" sldId="260"/>
            <ac:grpSpMk id="13" creationId="{B360185C-2621-71F6-4361-089DB6F49F2E}"/>
          </ac:grpSpMkLst>
        </pc:grpChg>
        <pc:grpChg chg="add mod">
          <ac:chgData name="Nino Philip Ramones" userId="1068934f-e3b4-4e88-ba23-4cb57230c594" providerId="ADAL" clId="{8CB2B8AF-A82A-44C4-8ACE-B3900E30AC94}" dt="2023-03-10T14:05:46.664" v="20081" actId="12789"/>
          <ac:grpSpMkLst>
            <pc:docMk/>
            <pc:sldMk cId="2902220017" sldId="260"/>
            <ac:grpSpMk id="21" creationId="{1EB26DBB-0A0B-E240-5B58-BD7911132BAD}"/>
          </ac:grpSpMkLst>
        </pc:grpChg>
        <pc:picChg chg="add del mod">
          <ac:chgData name="Nino Philip Ramones" userId="1068934f-e3b4-4e88-ba23-4cb57230c594" providerId="ADAL" clId="{8CB2B8AF-A82A-44C4-8ACE-B3900E30AC94}" dt="2023-03-09T12:01:22.492" v="208" actId="478"/>
          <ac:picMkLst>
            <pc:docMk/>
            <pc:sldMk cId="2902220017" sldId="260"/>
            <ac:picMk id="16" creationId="{62EC64BA-4953-9D97-78F4-A76900FD68DC}"/>
          </ac:picMkLst>
        </pc:picChg>
        <pc:picChg chg="add mod">
          <ac:chgData name="Nino Philip Ramones" userId="1068934f-e3b4-4e88-ba23-4cb57230c594" providerId="ADAL" clId="{8CB2B8AF-A82A-44C4-8ACE-B3900E30AC94}" dt="2023-03-09T12:56:30.584" v="296" actId="465"/>
          <ac:picMkLst>
            <pc:docMk/>
            <pc:sldMk cId="2902220017" sldId="260"/>
            <ac:picMk id="23" creationId="{4A903A25-168C-058E-161A-8D2DEC27A2EE}"/>
          </ac:picMkLst>
        </pc:picChg>
        <pc:picChg chg="add mod">
          <ac:chgData name="Nino Philip Ramones" userId="1068934f-e3b4-4e88-ba23-4cb57230c594" providerId="ADAL" clId="{8CB2B8AF-A82A-44C4-8ACE-B3900E30AC94}" dt="2023-03-09T12:56:12.273" v="293"/>
          <ac:picMkLst>
            <pc:docMk/>
            <pc:sldMk cId="2902220017" sldId="260"/>
            <ac:picMk id="25" creationId="{A47AE50A-66B7-1867-DBFE-0815B3F7B42E}"/>
          </ac:picMkLst>
        </pc:picChg>
        <pc:picChg chg="add mod">
          <ac:chgData name="Nino Philip Ramones" userId="1068934f-e3b4-4e88-ba23-4cb57230c594" providerId="ADAL" clId="{8CB2B8AF-A82A-44C4-8ACE-B3900E30AC94}" dt="2023-03-10T14:05:46.664" v="20081" actId="12789"/>
          <ac:picMkLst>
            <pc:docMk/>
            <pc:sldMk cId="2902220017" sldId="260"/>
            <ac:picMk id="27" creationId="{CAC26AE1-F79E-5E8F-CCDC-BC0996166C33}"/>
          </ac:picMkLst>
        </pc:picChg>
        <pc:picChg chg="add del mod">
          <ac:chgData name="Nino Philip Ramones" userId="1068934f-e3b4-4e88-ba23-4cb57230c594" providerId="ADAL" clId="{8CB2B8AF-A82A-44C4-8ACE-B3900E30AC94}" dt="2023-03-09T12:53:28.281" v="271" actId="478"/>
          <ac:picMkLst>
            <pc:docMk/>
            <pc:sldMk cId="2902220017" sldId="260"/>
            <ac:picMk id="29" creationId="{35B842F6-1C9E-5860-04EE-CAAA3CDF4E73}"/>
          </ac:picMkLst>
        </pc:picChg>
        <pc:picChg chg="del">
          <ac:chgData name="Nino Philip Ramones" userId="1068934f-e3b4-4e88-ba23-4cb57230c594" providerId="ADAL" clId="{8CB2B8AF-A82A-44C4-8ACE-B3900E30AC94}" dt="2023-03-09T11:47:36.510" v="88" actId="478"/>
          <ac:picMkLst>
            <pc:docMk/>
            <pc:sldMk cId="2902220017" sldId="260"/>
            <ac:picMk id="1026" creationId="{3EC0D58D-297A-CB44-8B9D-0922E34BFCBD}"/>
          </ac:picMkLst>
        </pc:picChg>
      </pc:sldChg>
      <pc:sldChg chg="addSp delSp modSp new mod">
        <pc:chgData name="Nino Philip Ramones" userId="1068934f-e3b4-4e88-ba23-4cb57230c594" providerId="ADAL" clId="{8CB2B8AF-A82A-44C4-8ACE-B3900E30AC94}" dt="2023-03-10T13:47:36.416" v="19547" actId="20577"/>
        <pc:sldMkLst>
          <pc:docMk/>
          <pc:sldMk cId="4215421811" sldId="261"/>
        </pc:sldMkLst>
        <pc:spChg chg="mod">
          <ac:chgData name="Nino Philip Ramones" userId="1068934f-e3b4-4e88-ba23-4cb57230c594" providerId="ADAL" clId="{8CB2B8AF-A82A-44C4-8ACE-B3900E30AC94}" dt="2023-03-09T13:43:47.569" v="301"/>
          <ac:spMkLst>
            <pc:docMk/>
            <pc:sldMk cId="4215421811" sldId="261"/>
            <ac:spMk id="4" creationId="{2351CECF-4925-C9C2-8218-3DCDDD125713}"/>
          </ac:spMkLst>
        </pc:spChg>
        <pc:spChg chg="mod">
          <ac:chgData name="Nino Philip Ramones" userId="1068934f-e3b4-4e88-ba23-4cb57230c594" providerId="ADAL" clId="{8CB2B8AF-A82A-44C4-8ACE-B3900E30AC94}" dt="2023-03-09T13:44:05.635" v="343" actId="1037"/>
          <ac:spMkLst>
            <pc:docMk/>
            <pc:sldMk cId="4215421811" sldId="261"/>
            <ac:spMk id="5" creationId="{BC141F5B-906B-6265-DA38-F7E04A6C72A8}"/>
          </ac:spMkLst>
        </pc:spChg>
        <pc:spChg chg="add mod">
          <ac:chgData name="Nino Philip Ramones" userId="1068934f-e3b4-4e88-ba23-4cb57230c594" providerId="ADAL" clId="{8CB2B8AF-A82A-44C4-8ACE-B3900E30AC94}" dt="2023-03-10T13:47:11.735" v="19534" actId="20577"/>
          <ac:spMkLst>
            <pc:docMk/>
            <pc:sldMk cId="4215421811" sldId="261"/>
            <ac:spMk id="6" creationId="{1C139C71-43D8-DA15-F46A-8598CDF1F78A}"/>
          </ac:spMkLst>
        </pc:spChg>
        <pc:spChg chg="add mod">
          <ac:chgData name="Nino Philip Ramones" userId="1068934f-e3b4-4e88-ba23-4cb57230c594" providerId="ADAL" clId="{8CB2B8AF-A82A-44C4-8ACE-B3900E30AC94}" dt="2023-03-10T12:24:27.381" v="15253" actId="1036"/>
          <ac:spMkLst>
            <pc:docMk/>
            <pc:sldMk cId="4215421811" sldId="261"/>
            <ac:spMk id="7" creationId="{CB143D5A-4C51-CC45-02B5-43383CAA5C50}"/>
          </ac:spMkLst>
        </pc:spChg>
        <pc:spChg chg="add mod">
          <ac:chgData name="Nino Philip Ramones" userId="1068934f-e3b4-4e88-ba23-4cb57230c594" providerId="ADAL" clId="{8CB2B8AF-A82A-44C4-8ACE-B3900E30AC94}" dt="2023-03-10T12:24:27.381" v="15253" actId="1036"/>
          <ac:spMkLst>
            <pc:docMk/>
            <pc:sldMk cId="4215421811" sldId="261"/>
            <ac:spMk id="8" creationId="{32B64BE8-E37B-9676-4EB5-17CAABB97627}"/>
          </ac:spMkLst>
        </pc:spChg>
        <pc:spChg chg="add del mod">
          <ac:chgData name="Nino Philip Ramones" userId="1068934f-e3b4-4e88-ba23-4cb57230c594" providerId="ADAL" clId="{8CB2B8AF-A82A-44C4-8ACE-B3900E30AC94}" dt="2023-03-09T23:36:36.727" v="1425"/>
          <ac:spMkLst>
            <pc:docMk/>
            <pc:sldMk cId="4215421811" sldId="261"/>
            <ac:spMk id="9" creationId="{5C6DC824-1546-88B8-4D2B-DBD0DE26D6E2}"/>
          </ac:spMkLst>
        </pc:spChg>
        <pc:spChg chg="add del mod">
          <ac:chgData name="Nino Philip Ramones" userId="1068934f-e3b4-4e88-ba23-4cb57230c594" providerId="ADAL" clId="{8CB2B8AF-A82A-44C4-8ACE-B3900E30AC94}" dt="2023-03-09T13:53:34.116" v="455" actId="478"/>
          <ac:spMkLst>
            <pc:docMk/>
            <pc:sldMk cId="4215421811" sldId="261"/>
            <ac:spMk id="9" creationId="{6375FE71-12FC-CE4F-D53A-6B5E2CF5BDD7}"/>
          </ac:spMkLst>
        </pc:spChg>
        <pc:spChg chg="add mod">
          <ac:chgData name="Nino Philip Ramones" userId="1068934f-e3b4-4e88-ba23-4cb57230c594" providerId="ADAL" clId="{8CB2B8AF-A82A-44C4-8ACE-B3900E30AC94}" dt="2023-03-10T13:47:36.416" v="19547" actId="20577"/>
          <ac:spMkLst>
            <pc:docMk/>
            <pc:sldMk cId="4215421811" sldId="261"/>
            <ac:spMk id="10" creationId="{AA624370-42F0-82DE-228F-BC78C798D723}"/>
          </ac:spMkLst>
        </pc:spChg>
        <pc:spChg chg="mod topLvl">
          <ac:chgData name="Nino Philip Ramones" userId="1068934f-e3b4-4e88-ba23-4cb57230c594" providerId="ADAL" clId="{8CB2B8AF-A82A-44C4-8ACE-B3900E30AC94}" dt="2023-03-09T13:56:38.596" v="480" actId="164"/>
          <ac:spMkLst>
            <pc:docMk/>
            <pc:sldMk cId="4215421811" sldId="261"/>
            <ac:spMk id="11" creationId="{04406512-72F6-E6F4-D2CC-1A0C247B171F}"/>
          </ac:spMkLst>
        </pc:spChg>
        <pc:spChg chg="mod topLvl">
          <ac:chgData name="Nino Philip Ramones" userId="1068934f-e3b4-4e88-ba23-4cb57230c594" providerId="ADAL" clId="{8CB2B8AF-A82A-44C4-8ACE-B3900E30AC94}" dt="2023-03-09T13:56:38.596" v="480" actId="164"/>
          <ac:spMkLst>
            <pc:docMk/>
            <pc:sldMk cId="4215421811" sldId="261"/>
            <ac:spMk id="12" creationId="{40DE1585-21C5-966B-F489-C864A88CF8A6}"/>
          </ac:spMkLst>
        </pc:spChg>
        <pc:spChg chg="mod topLvl">
          <ac:chgData name="Nino Philip Ramones" userId="1068934f-e3b4-4e88-ba23-4cb57230c594" providerId="ADAL" clId="{8CB2B8AF-A82A-44C4-8ACE-B3900E30AC94}" dt="2023-03-09T13:56:38.596" v="480" actId="164"/>
          <ac:spMkLst>
            <pc:docMk/>
            <pc:sldMk cId="4215421811" sldId="261"/>
            <ac:spMk id="13" creationId="{BD99462A-85DF-54B3-1C83-61C4E3E4D91D}"/>
          </ac:spMkLst>
        </pc:spChg>
        <pc:spChg chg="mod topLvl">
          <ac:chgData name="Nino Philip Ramones" userId="1068934f-e3b4-4e88-ba23-4cb57230c594" providerId="ADAL" clId="{8CB2B8AF-A82A-44C4-8ACE-B3900E30AC94}" dt="2023-03-09T13:56:38.596" v="480" actId="164"/>
          <ac:spMkLst>
            <pc:docMk/>
            <pc:sldMk cId="4215421811" sldId="261"/>
            <ac:spMk id="14" creationId="{567853B8-710C-5118-2ACE-79615895D9B7}"/>
          </ac:spMkLst>
        </pc:spChg>
        <pc:spChg chg="mod topLvl">
          <ac:chgData name="Nino Philip Ramones" userId="1068934f-e3b4-4e88-ba23-4cb57230c594" providerId="ADAL" clId="{8CB2B8AF-A82A-44C4-8ACE-B3900E30AC94}" dt="2023-03-09T13:56:38.596" v="480" actId="164"/>
          <ac:spMkLst>
            <pc:docMk/>
            <pc:sldMk cId="4215421811" sldId="261"/>
            <ac:spMk id="15" creationId="{8CBB8BE1-3BA5-CBE1-9655-7F8D527CFF90}"/>
          </ac:spMkLst>
        </pc:spChg>
        <pc:spChg chg="mod topLvl">
          <ac:chgData name="Nino Philip Ramones" userId="1068934f-e3b4-4e88-ba23-4cb57230c594" providerId="ADAL" clId="{8CB2B8AF-A82A-44C4-8ACE-B3900E30AC94}" dt="2023-03-09T14:01:46.889" v="590" actId="339"/>
          <ac:spMkLst>
            <pc:docMk/>
            <pc:sldMk cId="4215421811" sldId="261"/>
            <ac:spMk id="16" creationId="{44EEE060-BFCA-21E4-ECD0-D952F1137AF3}"/>
          </ac:spMkLst>
        </pc:spChg>
        <pc:spChg chg="add mod">
          <ac:chgData name="Nino Philip Ramones" userId="1068934f-e3b4-4e88-ba23-4cb57230c594" providerId="ADAL" clId="{8CB2B8AF-A82A-44C4-8ACE-B3900E30AC94}" dt="2023-03-10T12:24:27.381" v="15253" actId="1036"/>
          <ac:spMkLst>
            <pc:docMk/>
            <pc:sldMk cId="4215421811" sldId="261"/>
            <ac:spMk id="18" creationId="{5C2D200D-34E0-6176-C3DC-B1339A75810E}"/>
          </ac:spMkLst>
        </pc:spChg>
        <pc:spChg chg="mod">
          <ac:chgData name="Nino Philip Ramones" userId="1068934f-e3b4-4e88-ba23-4cb57230c594" providerId="ADAL" clId="{8CB2B8AF-A82A-44C4-8ACE-B3900E30AC94}" dt="2023-03-09T14:02:08.454" v="592" actId="208"/>
          <ac:spMkLst>
            <pc:docMk/>
            <pc:sldMk cId="4215421811" sldId="261"/>
            <ac:spMk id="21" creationId="{31A811FB-4379-9E6D-88B0-F9A2865BE663}"/>
          </ac:spMkLst>
        </pc:spChg>
        <pc:spChg chg="mod">
          <ac:chgData name="Nino Philip Ramones" userId="1068934f-e3b4-4e88-ba23-4cb57230c594" providerId="ADAL" clId="{8CB2B8AF-A82A-44C4-8ACE-B3900E30AC94}" dt="2023-03-09T14:02:08.454" v="592" actId="208"/>
          <ac:spMkLst>
            <pc:docMk/>
            <pc:sldMk cId="4215421811" sldId="261"/>
            <ac:spMk id="22" creationId="{22E8A27A-BFCA-5D6B-7025-F8BB85F708A7}"/>
          </ac:spMkLst>
        </pc:spChg>
        <pc:spChg chg="mod">
          <ac:chgData name="Nino Philip Ramones" userId="1068934f-e3b4-4e88-ba23-4cb57230c594" providerId="ADAL" clId="{8CB2B8AF-A82A-44C4-8ACE-B3900E30AC94}" dt="2023-03-09T14:02:08.454" v="592" actId="208"/>
          <ac:spMkLst>
            <pc:docMk/>
            <pc:sldMk cId="4215421811" sldId="261"/>
            <ac:spMk id="23" creationId="{7458F415-A7C6-7065-C815-9E243F3628C9}"/>
          </ac:spMkLst>
        </pc:spChg>
        <pc:spChg chg="mod">
          <ac:chgData name="Nino Philip Ramones" userId="1068934f-e3b4-4e88-ba23-4cb57230c594" providerId="ADAL" clId="{8CB2B8AF-A82A-44C4-8ACE-B3900E30AC94}" dt="2023-03-09T14:02:08.454" v="592" actId="208"/>
          <ac:spMkLst>
            <pc:docMk/>
            <pc:sldMk cId="4215421811" sldId="261"/>
            <ac:spMk id="24" creationId="{112518A4-AD15-AE28-D7D2-EF28CF34B987}"/>
          </ac:spMkLst>
        </pc:spChg>
        <pc:spChg chg="mod">
          <ac:chgData name="Nino Philip Ramones" userId="1068934f-e3b4-4e88-ba23-4cb57230c594" providerId="ADAL" clId="{8CB2B8AF-A82A-44C4-8ACE-B3900E30AC94}" dt="2023-03-09T14:02:08.454" v="592" actId="208"/>
          <ac:spMkLst>
            <pc:docMk/>
            <pc:sldMk cId="4215421811" sldId="261"/>
            <ac:spMk id="25" creationId="{0A99E62D-BC7F-FB64-D35F-DB0A30FEDDA2}"/>
          </ac:spMkLst>
        </pc:spChg>
        <pc:spChg chg="mod">
          <ac:chgData name="Nino Philip Ramones" userId="1068934f-e3b4-4e88-ba23-4cb57230c594" providerId="ADAL" clId="{8CB2B8AF-A82A-44C4-8ACE-B3900E30AC94}" dt="2023-03-09T14:02:08.454" v="592" actId="208"/>
          <ac:spMkLst>
            <pc:docMk/>
            <pc:sldMk cId="4215421811" sldId="261"/>
            <ac:spMk id="26" creationId="{CBF070C5-18C5-144F-DC60-485A6DA46456}"/>
          </ac:spMkLst>
        </pc:spChg>
        <pc:spChg chg="add mod">
          <ac:chgData name="Nino Philip Ramones" userId="1068934f-e3b4-4e88-ba23-4cb57230c594" providerId="ADAL" clId="{8CB2B8AF-A82A-44C4-8ACE-B3900E30AC94}" dt="2023-03-10T12:24:27.381" v="15253" actId="1036"/>
          <ac:spMkLst>
            <pc:docMk/>
            <pc:sldMk cId="4215421811" sldId="261"/>
            <ac:spMk id="27" creationId="{BC110942-A5E1-82F1-B47D-CB63CB9C40B0}"/>
          </ac:spMkLst>
        </pc:spChg>
        <pc:grpChg chg="add mod">
          <ac:chgData name="Nino Philip Ramones" userId="1068934f-e3b4-4e88-ba23-4cb57230c594" providerId="ADAL" clId="{8CB2B8AF-A82A-44C4-8ACE-B3900E30AC94}" dt="2023-03-09T13:43:47.569" v="301"/>
          <ac:grpSpMkLst>
            <pc:docMk/>
            <pc:sldMk cId="4215421811" sldId="261"/>
            <ac:grpSpMk id="2" creationId="{67F3DB62-8ACD-0F47-2790-041A8C3C3A76}"/>
          </ac:grpSpMkLst>
        </pc:grpChg>
        <pc:grpChg chg="add del mod">
          <ac:chgData name="Nino Philip Ramones" userId="1068934f-e3b4-4e88-ba23-4cb57230c594" providerId="ADAL" clId="{8CB2B8AF-A82A-44C4-8ACE-B3900E30AC94}" dt="2023-03-09T13:54:43.206" v="459" actId="165"/>
          <ac:grpSpMkLst>
            <pc:docMk/>
            <pc:sldMk cId="4215421811" sldId="261"/>
            <ac:grpSpMk id="10" creationId="{059D720E-02EA-B042-5218-A33EF1A4EF37}"/>
          </ac:grpSpMkLst>
        </pc:grpChg>
        <pc:grpChg chg="add mod">
          <ac:chgData name="Nino Philip Ramones" userId="1068934f-e3b4-4e88-ba23-4cb57230c594" providerId="ADAL" clId="{8CB2B8AF-A82A-44C4-8ACE-B3900E30AC94}" dt="2023-03-09T14:01:26.550" v="541" actId="1036"/>
          <ac:grpSpMkLst>
            <pc:docMk/>
            <pc:sldMk cId="4215421811" sldId="261"/>
            <ac:grpSpMk id="17" creationId="{3CE2980B-C6AF-9158-5109-1E4868261F25}"/>
          </ac:grpSpMkLst>
        </pc:grpChg>
        <pc:grpChg chg="add mod">
          <ac:chgData name="Nino Philip Ramones" userId="1068934f-e3b4-4e88-ba23-4cb57230c594" providerId="ADAL" clId="{8CB2B8AF-A82A-44C4-8ACE-B3900E30AC94}" dt="2023-03-09T14:01:01.283" v="525" actId="1076"/>
          <ac:grpSpMkLst>
            <pc:docMk/>
            <pc:sldMk cId="4215421811" sldId="261"/>
            <ac:grpSpMk id="20" creationId="{7D5B1CDC-1DF9-9184-E016-F9C3A7D62CA1}"/>
          </ac:grpSpMkLst>
        </pc:grpChg>
        <pc:picChg chg="add del mod">
          <ac:chgData name="Nino Philip Ramones" userId="1068934f-e3b4-4e88-ba23-4cb57230c594" providerId="ADAL" clId="{8CB2B8AF-A82A-44C4-8ACE-B3900E30AC94}" dt="2023-03-09T13:58:41.219" v="486" actId="478"/>
          <ac:picMkLst>
            <pc:docMk/>
            <pc:sldMk cId="4215421811" sldId="261"/>
            <ac:picMk id="7" creationId="{DEB6892B-FAE7-5CEA-5D8E-AD7E6612976F}"/>
          </ac:picMkLst>
        </pc:picChg>
        <pc:picChg chg="add mod">
          <ac:chgData name="Nino Philip Ramones" userId="1068934f-e3b4-4e88-ba23-4cb57230c594" providerId="ADAL" clId="{8CB2B8AF-A82A-44C4-8ACE-B3900E30AC94}" dt="2023-03-09T14:02:18.333" v="593" actId="208"/>
          <ac:picMkLst>
            <pc:docMk/>
            <pc:sldMk cId="4215421811" sldId="261"/>
            <ac:picMk id="19" creationId="{0C91B078-B3D0-0333-C663-158E8F3D9857}"/>
          </ac:picMkLst>
        </pc:picChg>
        <pc:cxnChg chg="mod">
          <ac:chgData name="Nino Philip Ramones" userId="1068934f-e3b4-4e88-ba23-4cb57230c594" providerId="ADAL" clId="{8CB2B8AF-A82A-44C4-8ACE-B3900E30AC94}" dt="2023-03-09T13:43:47.569" v="301"/>
          <ac:cxnSpMkLst>
            <pc:docMk/>
            <pc:sldMk cId="4215421811" sldId="261"/>
            <ac:cxnSpMk id="3" creationId="{7881C343-2281-2DA4-BBAB-6334E763CD70}"/>
          </ac:cxnSpMkLst>
        </pc:cxnChg>
      </pc:sldChg>
      <pc:sldChg chg="addSp delSp modSp add mod">
        <pc:chgData name="Nino Philip Ramones" userId="1068934f-e3b4-4e88-ba23-4cb57230c594" providerId="ADAL" clId="{8CB2B8AF-A82A-44C4-8ACE-B3900E30AC94}" dt="2023-03-10T12:49:23.474" v="16222" actId="2711"/>
        <pc:sldMkLst>
          <pc:docMk/>
          <pc:sldMk cId="3447888896" sldId="262"/>
        </pc:sldMkLst>
        <pc:spChg chg="mod">
          <ac:chgData name="Nino Philip Ramones" userId="1068934f-e3b4-4e88-ba23-4cb57230c594" providerId="ADAL" clId="{8CB2B8AF-A82A-44C4-8ACE-B3900E30AC94}" dt="2023-03-10T12:49:23.474" v="16222" actId="2711"/>
          <ac:spMkLst>
            <pc:docMk/>
            <pc:sldMk cId="3447888896" sldId="262"/>
            <ac:spMk id="6" creationId="{1C139C71-43D8-DA15-F46A-8598CDF1F78A}"/>
          </ac:spMkLst>
        </pc:spChg>
        <pc:spChg chg="del">
          <ac:chgData name="Nino Philip Ramones" userId="1068934f-e3b4-4e88-ba23-4cb57230c594" providerId="ADAL" clId="{8CB2B8AF-A82A-44C4-8ACE-B3900E30AC94}" dt="2023-03-09T23:48:24.304" v="1868" actId="478"/>
          <ac:spMkLst>
            <pc:docMk/>
            <pc:sldMk cId="3447888896" sldId="262"/>
            <ac:spMk id="7" creationId="{CB143D5A-4C51-CC45-02B5-43383CAA5C50}"/>
          </ac:spMkLst>
        </pc:spChg>
        <pc:spChg chg="mod">
          <ac:chgData name="Nino Philip Ramones" userId="1068934f-e3b4-4e88-ba23-4cb57230c594" providerId="ADAL" clId="{8CB2B8AF-A82A-44C4-8ACE-B3900E30AC94}" dt="2023-03-09T23:48:34.719" v="1878" actId="20577"/>
          <ac:spMkLst>
            <pc:docMk/>
            <pc:sldMk cId="3447888896" sldId="262"/>
            <ac:spMk id="8" creationId="{32B64BE8-E37B-9676-4EB5-17CAABB97627}"/>
          </ac:spMkLst>
        </pc:spChg>
        <pc:spChg chg="del">
          <ac:chgData name="Nino Philip Ramones" userId="1068934f-e3b4-4e88-ba23-4cb57230c594" providerId="ADAL" clId="{8CB2B8AF-A82A-44C4-8ACE-B3900E30AC94}" dt="2023-03-09T23:48:24.304" v="1868" actId="478"/>
          <ac:spMkLst>
            <pc:docMk/>
            <pc:sldMk cId="3447888896" sldId="262"/>
            <ac:spMk id="10" creationId="{AA624370-42F0-82DE-228F-BC78C798D723}"/>
          </ac:spMkLst>
        </pc:spChg>
        <pc:spChg chg="del">
          <ac:chgData name="Nino Philip Ramones" userId="1068934f-e3b4-4e88-ba23-4cb57230c594" providerId="ADAL" clId="{8CB2B8AF-A82A-44C4-8ACE-B3900E30AC94}" dt="2023-03-09T23:48:24.304" v="1868" actId="478"/>
          <ac:spMkLst>
            <pc:docMk/>
            <pc:sldMk cId="3447888896" sldId="262"/>
            <ac:spMk id="18" creationId="{5C2D200D-34E0-6176-C3DC-B1339A75810E}"/>
          </ac:spMkLst>
        </pc:spChg>
        <pc:spChg chg="del">
          <ac:chgData name="Nino Philip Ramones" userId="1068934f-e3b4-4e88-ba23-4cb57230c594" providerId="ADAL" clId="{8CB2B8AF-A82A-44C4-8ACE-B3900E30AC94}" dt="2023-03-09T23:48:24.304" v="1868" actId="478"/>
          <ac:spMkLst>
            <pc:docMk/>
            <pc:sldMk cId="3447888896" sldId="262"/>
            <ac:spMk id="27" creationId="{BC110942-A5E1-82F1-B47D-CB63CB9C40B0}"/>
          </ac:spMkLst>
        </pc:spChg>
        <pc:spChg chg="add mod">
          <ac:chgData name="Nino Philip Ramones" userId="1068934f-e3b4-4e88-ba23-4cb57230c594" providerId="ADAL" clId="{8CB2B8AF-A82A-44C4-8ACE-B3900E30AC94}" dt="2023-03-10T00:38:27.581" v="2587" actId="164"/>
          <ac:spMkLst>
            <pc:docMk/>
            <pc:sldMk cId="3447888896" sldId="262"/>
            <ac:spMk id="31" creationId="{FA64FFA0-2BA4-C79E-0B08-995D7829F35E}"/>
          </ac:spMkLst>
        </pc:spChg>
        <pc:spChg chg="add mod">
          <ac:chgData name="Nino Philip Ramones" userId="1068934f-e3b4-4e88-ba23-4cb57230c594" providerId="ADAL" clId="{8CB2B8AF-A82A-44C4-8ACE-B3900E30AC94}" dt="2023-03-10T00:38:27.581" v="2587" actId="164"/>
          <ac:spMkLst>
            <pc:docMk/>
            <pc:sldMk cId="3447888896" sldId="262"/>
            <ac:spMk id="32" creationId="{9CB74343-638F-6592-3CB5-A30582FADB95}"/>
          </ac:spMkLst>
        </pc:spChg>
        <pc:grpChg chg="del">
          <ac:chgData name="Nino Philip Ramones" userId="1068934f-e3b4-4e88-ba23-4cb57230c594" providerId="ADAL" clId="{8CB2B8AF-A82A-44C4-8ACE-B3900E30AC94}" dt="2023-03-09T23:48:26.297" v="1869" actId="478"/>
          <ac:grpSpMkLst>
            <pc:docMk/>
            <pc:sldMk cId="3447888896" sldId="262"/>
            <ac:grpSpMk id="17" creationId="{3CE2980B-C6AF-9158-5109-1E4868261F25}"/>
          </ac:grpSpMkLst>
        </pc:grpChg>
        <pc:grpChg chg="del">
          <ac:chgData name="Nino Philip Ramones" userId="1068934f-e3b4-4e88-ba23-4cb57230c594" providerId="ADAL" clId="{8CB2B8AF-A82A-44C4-8ACE-B3900E30AC94}" dt="2023-03-09T23:48:24.304" v="1868" actId="478"/>
          <ac:grpSpMkLst>
            <pc:docMk/>
            <pc:sldMk cId="3447888896" sldId="262"/>
            <ac:grpSpMk id="20" creationId="{7D5B1CDC-1DF9-9184-E016-F9C3A7D62CA1}"/>
          </ac:grpSpMkLst>
        </pc:grpChg>
        <pc:grpChg chg="add mod">
          <ac:chgData name="Nino Philip Ramones" userId="1068934f-e3b4-4e88-ba23-4cb57230c594" providerId="ADAL" clId="{8CB2B8AF-A82A-44C4-8ACE-B3900E30AC94}" dt="2023-03-10T00:38:33.771" v="2588" actId="12788"/>
          <ac:grpSpMkLst>
            <pc:docMk/>
            <pc:sldMk cId="3447888896" sldId="262"/>
            <ac:grpSpMk id="33" creationId="{AD4707F5-6FE1-FEA7-D4DA-F7E1D4A0C644}"/>
          </ac:grpSpMkLst>
        </pc:grpChg>
        <pc:picChg chg="del">
          <ac:chgData name="Nino Philip Ramones" userId="1068934f-e3b4-4e88-ba23-4cb57230c594" providerId="ADAL" clId="{8CB2B8AF-A82A-44C4-8ACE-B3900E30AC94}" dt="2023-03-09T23:48:24.304" v="1868" actId="478"/>
          <ac:picMkLst>
            <pc:docMk/>
            <pc:sldMk cId="3447888896" sldId="262"/>
            <ac:picMk id="19" creationId="{0C91B078-B3D0-0333-C663-158E8F3D9857}"/>
          </ac:picMkLst>
        </pc:picChg>
        <pc:picChg chg="add mod">
          <ac:chgData name="Nino Philip Ramones" userId="1068934f-e3b4-4e88-ba23-4cb57230c594" providerId="ADAL" clId="{8CB2B8AF-A82A-44C4-8ACE-B3900E30AC94}" dt="2023-03-10T12:25:05.788" v="15255" actId="1035"/>
          <ac:picMkLst>
            <pc:docMk/>
            <pc:sldMk cId="3447888896" sldId="262"/>
            <ac:picMk id="28" creationId="{30D97CD0-6C59-1806-C479-57ADB800F47D}"/>
          </ac:picMkLst>
        </pc:picChg>
        <pc:picChg chg="add mod">
          <ac:chgData name="Nino Philip Ramones" userId="1068934f-e3b4-4e88-ba23-4cb57230c594" providerId="ADAL" clId="{8CB2B8AF-A82A-44C4-8ACE-B3900E30AC94}" dt="2023-03-10T12:25:05.788" v="15255" actId="1035"/>
          <ac:picMkLst>
            <pc:docMk/>
            <pc:sldMk cId="3447888896" sldId="262"/>
            <ac:picMk id="30" creationId="{4C3B4024-618D-5602-746E-2B142A7B2B8B}"/>
          </ac:picMkLst>
        </pc:picChg>
      </pc:sldChg>
      <pc:sldChg chg="addSp delSp modSp add mod">
        <pc:chgData name="Nino Philip Ramones" userId="1068934f-e3b4-4e88-ba23-4cb57230c594" providerId="ADAL" clId="{8CB2B8AF-A82A-44C4-8ACE-B3900E30AC94}" dt="2023-03-10T12:49:06.303" v="16221" actId="2711"/>
        <pc:sldMkLst>
          <pc:docMk/>
          <pc:sldMk cId="3178388784" sldId="263"/>
        </pc:sldMkLst>
        <pc:spChg chg="mod">
          <ac:chgData name="Nino Philip Ramones" userId="1068934f-e3b4-4e88-ba23-4cb57230c594" providerId="ADAL" clId="{8CB2B8AF-A82A-44C4-8ACE-B3900E30AC94}" dt="2023-03-10T12:49:06.303" v="16221" actId="2711"/>
          <ac:spMkLst>
            <pc:docMk/>
            <pc:sldMk cId="3178388784" sldId="263"/>
            <ac:spMk id="6" creationId="{1C139C71-43D8-DA15-F46A-8598CDF1F78A}"/>
          </ac:spMkLst>
        </pc:spChg>
        <pc:spChg chg="del">
          <ac:chgData name="Nino Philip Ramones" userId="1068934f-e3b4-4e88-ba23-4cb57230c594" providerId="ADAL" clId="{8CB2B8AF-A82A-44C4-8ACE-B3900E30AC94}" dt="2023-03-10T00:09:16.884" v="2354" actId="478"/>
          <ac:spMkLst>
            <pc:docMk/>
            <pc:sldMk cId="3178388784" sldId="263"/>
            <ac:spMk id="8" creationId="{32B64BE8-E37B-9676-4EB5-17CAABB97627}"/>
          </ac:spMkLst>
        </pc:spChg>
        <pc:spChg chg="add mod">
          <ac:chgData name="Nino Philip Ramones" userId="1068934f-e3b4-4e88-ba23-4cb57230c594" providerId="ADAL" clId="{8CB2B8AF-A82A-44C4-8ACE-B3900E30AC94}" dt="2023-03-10T02:54:50.920" v="5586" actId="123"/>
          <ac:spMkLst>
            <pc:docMk/>
            <pc:sldMk cId="3178388784" sldId="263"/>
            <ac:spMk id="17" creationId="{4468BC9A-61F8-566C-262E-E6C99300C514}"/>
          </ac:spMkLst>
        </pc:spChg>
        <pc:spChg chg="mod">
          <ac:chgData name="Nino Philip Ramones" userId="1068934f-e3b4-4e88-ba23-4cb57230c594" providerId="ADAL" clId="{8CB2B8AF-A82A-44C4-8ACE-B3900E30AC94}" dt="2023-03-10T00:45:33.344" v="2711" actId="1036"/>
          <ac:spMkLst>
            <pc:docMk/>
            <pc:sldMk cId="3178388784" sldId="263"/>
            <ac:spMk id="31" creationId="{FA64FFA0-2BA4-C79E-0B08-995D7829F35E}"/>
          </ac:spMkLst>
        </pc:spChg>
        <pc:spChg chg="mod">
          <ac:chgData name="Nino Philip Ramones" userId="1068934f-e3b4-4e88-ba23-4cb57230c594" providerId="ADAL" clId="{8CB2B8AF-A82A-44C4-8ACE-B3900E30AC94}" dt="2023-03-10T00:45:33.344" v="2711" actId="1036"/>
          <ac:spMkLst>
            <pc:docMk/>
            <pc:sldMk cId="3178388784" sldId="263"/>
            <ac:spMk id="32" creationId="{9CB74343-638F-6592-3CB5-A30582FADB95}"/>
          </ac:spMkLst>
        </pc:spChg>
        <pc:grpChg chg="add mod">
          <ac:chgData name="Nino Philip Ramones" userId="1068934f-e3b4-4e88-ba23-4cb57230c594" providerId="ADAL" clId="{8CB2B8AF-A82A-44C4-8ACE-B3900E30AC94}" dt="2023-03-10T00:45:33.344" v="2711" actId="1036"/>
          <ac:grpSpMkLst>
            <pc:docMk/>
            <pc:sldMk cId="3178388784" sldId="263"/>
            <ac:grpSpMk id="16" creationId="{9D2595EB-DDC7-D4B9-377F-D5F749DBAB78}"/>
          </ac:grpSpMkLst>
        </pc:grpChg>
        <pc:picChg chg="add mod">
          <ac:chgData name="Nino Philip Ramones" userId="1068934f-e3b4-4e88-ba23-4cb57230c594" providerId="ADAL" clId="{8CB2B8AF-A82A-44C4-8ACE-B3900E30AC94}" dt="2023-03-10T00:38:14.128" v="2585" actId="164"/>
          <ac:picMkLst>
            <pc:docMk/>
            <pc:sldMk cId="3178388784" sldId="263"/>
            <ac:picMk id="9" creationId="{C7373BBE-204A-9AD4-82FD-FEC999C38DAF}"/>
          </ac:picMkLst>
        </pc:picChg>
        <pc:picChg chg="add del mod">
          <ac:chgData name="Nino Philip Ramones" userId="1068934f-e3b4-4e88-ba23-4cb57230c594" providerId="ADAL" clId="{8CB2B8AF-A82A-44C4-8ACE-B3900E30AC94}" dt="2023-03-10T00:14:01.729" v="2566" actId="478"/>
          <ac:picMkLst>
            <pc:docMk/>
            <pc:sldMk cId="3178388784" sldId="263"/>
            <ac:picMk id="11" creationId="{39F3B589-04ED-483B-F25C-A12D51C08561}"/>
          </ac:picMkLst>
        </pc:picChg>
        <pc:picChg chg="add mod modCrop">
          <ac:chgData name="Nino Philip Ramones" userId="1068934f-e3b4-4e88-ba23-4cb57230c594" providerId="ADAL" clId="{8CB2B8AF-A82A-44C4-8ACE-B3900E30AC94}" dt="2023-03-10T00:38:14.128" v="2585" actId="164"/>
          <ac:picMkLst>
            <pc:docMk/>
            <pc:sldMk cId="3178388784" sldId="263"/>
            <ac:picMk id="13" creationId="{9DD2C220-D449-5517-BE8C-DB7694DD6A7C}"/>
          </ac:picMkLst>
        </pc:picChg>
        <pc:picChg chg="add del mod">
          <ac:chgData name="Nino Philip Ramones" userId="1068934f-e3b4-4e88-ba23-4cb57230c594" providerId="ADAL" clId="{8CB2B8AF-A82A-44C4-8ACE-B3900E30AC94}" dt="2023-03-10T00:14:36.550" v="2572" actId="478"/>
          <ac:picMkLst>
            <pc:docMk/>
            <pc:sldMk cId="3178388784" sldId="263"/>
            <ac:picMk id="15" creationId="{85B28EFB-7847-9F92-C8DD-376467263D25}"/>
          </ac:picMkLst>
        </pc:picChg>
        <pc:picChg chg="del">
          <ac:chgData name="Nino Philip Ramones" userId="1068934f-e3b4-4e88-ba23-4cb57230c594" providerId="ADAL" clId="{8CB2B8AF-A82A-44C4-8ACE-B3900E30AC94}" dt="2023-03-10T00:09:12.628" v="2353" actId="478"/>
          <ac:picMkLst>
            <pc:docMk/>
            <pc:sldMk cId="3178388784" sldId="263"/>
            <ac:picMk id="28" creationId="{30D97CD0-6C59-1806-C479-57ADB800F47D}"/>
          </ac:picMkLst>
        </pc:picChg>
        <pc:picChg chg="del">
          <ac:chgData name="Nino Philip Ramones" userId="1068934f-e3b4-4e88-ba23-4cb57230c594" providerId="ADAL" clId="{8CB2B8AF-A82A-44C4-8ACE-B3900E30AC94}" dt="2023-03-10T00:09:12.628" v="2353" actId="478"/>
          <ac:picMkLst>
            <pc:docMk/>
            <pc:sldMk cId="3178388784" sldId="263"/>
            <ac:picMk id="30" creationId="{4C3B4024-618D-5602-746E-2B142A7B2B8B}"/>
          </ac:picMkLst>
        </pc:picChg>
      </pc:sldChg>
      <pc:sldChg chg="add del">
        <pc:chgData name="Nino Philip Ramones" userId="1068934f-e3b4-4e88-ba23-4cb57230c594" providerId="ADAL" clId="{8CB2B8AF-A82A-44C4-8ACE-B3900E30AC94}" dt="2023-03-10T00:58:55.239" v="2910" actId="47"/>
        <pc:sldMkLst>
          <pc:docMk/>
          <pc:sldMk cId="1903694077" sldId="264"/>
        </pc:sldMkLst>
      </pc:sldChg>
      <pc:sldChg chg="addSp delSp modSp add mod ord">
        <pc:chgData name="Nino Philip Ramones" userId="1068934f-e3b4-4e88-ba23-4cb57230c594" providerId="ADAL" clId="{8CB2B8AF-A82A-44C4-8ACE-B3900E30AC94}" dt="2023-03-10T06:10:48.585" v="7359" actId="2711"/>
        <pc:sldMkLst>
          <pc:docMk/>
          <pc:sldMk cId="3278429691" sldId="264"/>
        </pc:sldMkLst>
        <pc:spChg chg="mod">
          <ac:chgData name="Nino Philip Ramones" userId="1068934f-e3b4-4e88-ba23-4cb57230c594" providerId="ADAL" clId="{8CB2B8AF-A82A-44C4-8ACE-B3900E30AC94}" dt="2023-03-10T06:10:48.585" v="7359" actId="2711"/>
          <ac:spMkLst>
            <pc:docMk/>
            <pc:sldMk cId="3278429691" sldId="264"/>
            <ac:spMk id="6" creationId="{1C139C71-43D8-DA15-F46A-8598CDF1F78A}"/>
          </ac:spMkLst>
        </pc:spChg>
        <pc:spChg chg="mod">
          <ac:chgData name="Nino Philip Ramones" userId="1068934f-e3b4-4e88-ba23-4cb57230c594" providerId="ADAL" clId="{8CB2B8AF-A82A-44C4-8ACE-B3900E30AC94}" dt="2023-03-10T01:06:14.570" v="2924" actId="20577"/>
          <ac:spMkLst>
            <pc:docMk/>
            <pc:sldMk cId="3278429691" sldId="264"/>
            <ac:spMk id="8" creationId="{32B64BE8-E37B-9676-4EB5-17CAABB97627}"/>
          </ac:spMkLst>
        </pc:spChg>
        <pc:spChg chg="del mod topLvl">
          <ac:chgData name="Nino Philip Ramones" userId="1068934f-e3b4-4e88-ba23-4cb57230c594" providerId="ADAL" clId="{8CB2B8AF-A82A-44C4-8ACE-B3900E30AC94}" dt="2023-03-10T01:21:08.965" v="3294" actId="478"/>
          <ac:spMkLst>
            <pc:docMk/>
            <pc:sldMk cId="3278429691" sldId="264"/>
            <ac:spMk id="31" creationId="{FA64FFA0-2BA4-C79E-0B08-995D7829F35E}"/>
          </ac:spMkLst>
        </pc:spChg>
        <pc:spChg chg="mod ord topLvl">
          <ac:chgData name="Nino Philip Ramones" userId="1068934f-e3b4-4e88-ba23-4cb57230c594" providerId="ADAL" clId="{8CB2B8AF-A82A-44C4-8ACE-B3900E30AC94}" dt="2023-03-10T01:40:32.412" v="3454" actId="164"/>
          <ac:spMkLst>
            <pc:docMk/>
            <pc:sldMk cId="3278429691" sldId="264"/>
            <ac:spMk id="32" creationId="{9CB74343-638F-6592-3CB5-A30582FADB95}"/>
          </ac:spMkLst>
        </pc:spChg>
        <pc:grpChg chg="add mod">
          <ac:chgData name="Nino Philip Ramones" userId="1068934f-e3b4-4e88-ba23-4cb57230c594" providerId="ADAL" clId="{8CB2B8AF-A82A-44C4-8ACE-B3900E30AC94}" dt="2023-03-10T01:41:35.718" v="3485" actId="1035"/>
          <ac:grpSpMkLst>
            <pc:docMk/>
            <pc:sldMk cId="3278429691" sldId="264"/>
            <ac:grpSpMk id="12" creationId="{121E34E1-64BB-8E8E-5131-06F58AF9A27B}"/>
          </ac:grpSpMkLst>
        </pc:grpChg>
        <pc:grpChg chg="del">
          <ac:chgData name="Nino Philip Ramones" userId="1068934f-e3b4-4e88-ba23-4cb57230c594" providerId="ADAL" clId="{8CB2B8AF-A82A-44C4-8ACE-B3900E30AC94}" dt="2023-03-10T01:20:15.579" v="3281" actId="165"/>
          <ac:grpSpMkLst>
            <pc:docMk/>
            <pc:sldMk cId="3278429691" sldId="264"/>
            <ac:grpSpMk id="33" creationId="{AD4707F5-6FE1-FEA7-D4DA-F7E1D4A0C644}"/>
          </ac:grpSpMkLst>
        </pc:grpChg>
        <pc:picChg chg="add mod modCrop">
          <ac:chgData name="Nino Philip Ramones" userId="1068934f-e3b4-4e88-ba23-4cb57230c594" providerId="ADAL" clId="{8CB2B8AF-A82A-44C4-8ACE-B3900E30AC94}" dt="2023-03-10T01:40:32.412" v="3454" actId="164"/>
          <ac:picMkLst>
            <pc:docMk/>
            <pc:sldMk cId="3278429691" sldId="264"/>
            <ac:picMk id="9" creationId="{19FF91A8-2905-D3BD-8D7D-58F416EBA99D}"/>
          </ac:picMkLst>
        </pc:picChg>
        <pc:picChg chg="add del mod">
          <ac:chgData name="Nino Philip Ramones" userId="1068934f-e3b4-4e88-ba23-4cb57230c594" providerId="ADAL" clId="{8CB2B8AF-A82A-44C4-8ACE-B3900E30AC94}" dt="2023-03-10T01:22:09.456" v="3334" actId="478"/>
          <ac:picMkLst>
            <pc:docMk/>
            <pc:sldMk cId="3278429691" sldId="264"/>
            <ac:picMk id="11" creationId="{B2B163AC-C11E-3EB6-A9A8-87C74D7C0E41}"/>
          </ac:picMkLst>
        </pc:picChg>
        <pc:picChg chg="add del mod">
          <ac:chgData name="Nino Philip Ramones" userId="1068934f-e3b4-4e88-ba23-4cb57230c594" providerId="ADAL" clId="{8CB2B8AF-A82A-44C4-8ACE-B3900E30AC94}" dt="2023-03-10T01:41:28.110" v="3480" actId="478"/>
          <ac:picMkLst>
            <pc:docMk/>
            <pc:sldMk cId="3278429691" sldId="264"/>
            <ac:picMk id="13" creationId="{8353AF03-A1F9-6317-CA52-62F8840D3AEB}"/>
          </ac:picMkLst>
        </pc:picChg>
        <pc:picChg chg="add del mod">
          <ac:chgData name="Nino Philip Ramones" userId="1068934f-e3b4-4e88-ba23-4cb57230c594" providerId="ADAL" clId="{8CB2B8AF-A82A-44C4-8ACE-B3900E30AC94}" dt="2023-03-10T01:41:20.839" v="3479" actId="478"/>
          <ac:picMkLst>
            <pc:docMk/>
            <pc:sldMk cId="3278429691" sldId="264"/>
            <ac:picMk id="14" creationId="{CA2BC7D1-A9DE-C257-A15A-383573FC123B}"/>
          </ac:picMkLst>
        </pc:picChg>
        <pc:picChg chg="del mod topLvl">
          <ac:chgData name="Nino Philip Ramones" userId="1068934f-e3b4-4e88-ba23-4cb57230c594" providerId="ADAL" clId="{8CB2B8AF-A82A-44C4-8ACE-B3900E30AC94}" dt="2023-03-10T01:20:18.898" v="3282" actId="478"/>
          <ac:picMkLst>
            <pc:docMk/>
            <pc:sldMk cId="3278429691" sldId="264"/>
            <ac:picMk id="28" creationId="{30D97CD0-6C59-1806-C479-57ADB800F47D}"/>
          </ac:picMkLst>
        </pc:picChg>
        <pc:picChg chg="del mod topLvl">
          <ac:chgData name="Nino Philip Ramones" userId="1068934f-e3b4-4e88-ba23-4cb57230c594" providerId="ADAL" clId="{8CB2B8AF-A82A-44C4-8ACE-B3900E30AC94}" dt="2023-03-10T01:20:20.682" v="3283" actId="478"/>
          <ac:picMkLst>
            <pc:docMk/>
            <pc:sldMk cId="3278429691" sldId="264"/>
            <ac:picMk id="30" creationId="{4C3B4024-618D-5602-746E-2B142A7B2B8B}"/>
          </ac:picMkLst>
        </pc:picChg>
      </pc:sldChg>
      <pc:sldChg chg="addSp delSp modSp add mod">
        <pc:chgData name="Nino Philip Ramones" userId="1068934f-e3b4-4e88-ba23-4cb57230c594" providerId="ADAL" clId="{8CB2B8AF-A82A-44C4-8ACE-B3900E30AC94}" dt="2023-03-10T10:08:18.426" v="12142" actId="20577"/>
        <pc:sldMkLst>
          <pc:docMk/>
          <pc:sldMk cId="2263550970" sldId="265"/>
        </pc:sldMkLst>
        <pc:spChg chg="mod">
          <ac:chgData name="Nino Philip Ramones" userId="1068934f-e3b4-4e88-ba23-4cb57230c594" providerId="ADAL" clId="{8CB2B8AF-A82A-44C4-8ACE-B3900E30AC94}" dt="2023-03-10T02:55:00.867" v="5588" actId="123"/>
          <ac:spMkLst>
            <pc:docMk/>
            <pc:sldMk cId="2263550970" sldId="265"/>
            <ac:spMk id="6" creationId="{1C139C71-43D8-DA15-F46A-8598CDF1F78A}"/>
          </ac:spMkLst>
        </pc:spChg>
        <pc:spChg chg="del">
          <ac:chgData name="Nino Philip Ramones" userId="1068934f-e3b4-4e88-ba23-4cb57230c594" providerId="ADAL" clId="{8CB2B8AF-A82A-44C4-8ACE-B3900E30AC94}" dt="2023-03-10T01:41:46.144" v="3487" actId="478"/>
          <ac:spMkLst>
            <pc:docMk/>
            <pc:sldMk cId="2263550970" sldId="265"/>
            <ac:spMk id="8" creationId="{32B64BE8-E37B-9676-4EB5-17CAABB97627}"/>
          </ac:spMkLst>
        </pc:spChg>
        <pc:spChg chg="add mod">
          <ac:chgData name="Nino Philip Ramones" userId="1068934f-e3b4-4e88-ba23-4cb57230c594" providerId="ADAL" clId="{8CB2B8AF-A82A-44C4-8ACE-B3900E30AC94}" dt="2023-03-10T10:08:18.426" v="12142" actId="20577"/>
          <ac:spMkLst>
            <pc:docMk/>
            <pc:sldMk cId="2263550970" sldId="265"/>
            <ac:spMk id="11" creationId="{90F9D98E-6832-E31E-AA49-1D8FD5A5E2FA}"/>
          </ac:spMkLst>
        </pc:spChg>
        <pc:spChg chg="mod topLvl">
          <ac:chgData name="Nino Philip Ramones" userId="1068934f-e3b4-4e88-ba23-4cb57230c594" providerId="ADAL" clId="{8CB2B8AF-A82A-44C4-8ACE-B3900E30AC94}" dt="2023-03-10T10:07:05.462" v="12122" actId="1036"/>
          <ac:spMkLst>
            <pc:docMk/>
            <pc:sldMk cId="2263550970" sldId="265"/>
            <ac:spMk id="32" creationId="{9CB74343-638F-6592-3CB5-A30582FADB95}"/>
          </ac:spMkLst>
        </pc:spChg>
        <pc:grpChg chg="add mod">
          <ac:chgData name="Nino Philip Ramones" userId="1068934f-e3b4-4e88-ba23-4cb57230c594" providerId="ADAL" clId="{8CB2B8AF-A82A-44C4-8ACE-B3900E30AC94}" dt="2023-03-10T10:06:57.772" v="12118" actId="1036"/>
          <ac:grpSpMkLst>
            <pc:docMk/>
            <pc:sldMk cId="2263550970" sldId="265"/>
            <ac:grpSpMk id="7" creationId="{A41AE8AA-461E-0472-E424-9C80188A6362}"/>
          </ac:grpSpMkLst>
        </pc:grpChg>
        <pc:grpChg chg="del">
          <ac:chgData name="Nino Philip Ramones" userId="1068934f-e3b4-4e88-ba23-4cb57230c594" providerId="ADAL" clId="{8CB2B8AF-A82A-44C4-8ACE-B3900E30AC94}" dt="2023-03-10T01:48:00.451" v="3772" actId="165"/>
          <ac:grpSpMkLst>
            <pc:docMk/>
            <pc:sldMk cId="2263550970" sldId="265"/>
            <ac:grpSpMk id="12" creationId="{121E34E1-64BB-8E8E-5131-06F58AF9A27B}"/>
          </ac:grpSpMkLst>
        </pc:grpChg>
        <pc:picChg chg="del mod topLvl">
          <ac:chgData name="Nino Philip Ramones" userId="1068934f-e3b4-4e88-ba23-4cb57230c594" providerId="ADAL" clId="{8CB2B8AF-A82A-44C4-8ACE-B3900E30AC94}" dt="2023-03-10T01:48:02.344" v="3773" actId="478"/>
          <ac:picMkLst>
            <pc:docMk/>
            <pc:sldMk cId="2263550970" sldId="265"/>
            <ac:picMk id="9" creationId="{19FF91A8-2905-D3BD-8D7D-58F416EBA99D}"/>
          </ac:picMkLst>
        </pc:picChg>
        <pc:picChg chg="add mod modCrop">
          <ac:chgData name="Nino Philip Ramones" userId="1068934f-e3b4-4e88-ba23-4cb57230c594" providerId="ADAL" clId="{8CB2B8AF-A82A-44C4-8ACE-B3900E30AC94}" dt="2023-03-10T10:06:57.772" v="12118" actId="1036"/>
          <ac:picMkLst>
            <pc:docMk/>
            <pc:sldMk cId="2263550970" sldId="265"/>
            <ac:picMk id="10" creationId="{ED3CEB73-9E73-3B85-95A0-480C9DC52B6A}"/>
          </ac:picMkLst>
        </pc:picChg>
        <pc:picChg chg="add mod">
          <ac:chgData name="Nino Philip Ramones" userId="1068934f-e3b4-4e88-ba23-4cb57230c594" providerId="ADAL" clId="{8CB2B8AF-A82A-44C4-8ACE-B3900E30AC94}" dt="2023-03-10T10:06:57.772" v="12118" actId="1036"/>
          <ac:picMkLst>
            <pc:docMk/>
            <pc:sldMk cId="2263550970" sldId="265"/>
            <ac:picMk id="1026" creationId="{7BDC8BBB-2F92-48A8-F915-35FC54A7F3D6}"/>
          </ac:picMkLst>
        </pc:picChg>
      </pc:sldChg>
      <pc:sldChg chg="addSp delSp modSp add mod ord">
        <pc:chgData name="Nino Philip Ramones" userId="1068934f-e3b4-4e88-ba23-4cb57230c594" providerId="ADAL" clId="{8CB2B8AF-A82A-44C4-8ACE-B3900E30AC94}" dt="2023-03-10T06:11:01.042" v="7360" actId="2711"/>
        <pc:sldMkLst>
          <pc:docMk/>
          <pc:sldMk cId="3654599305" sldId="266"/>
        </pc:sldMkLst>
        <pc:spChg chg="mod">
          <ac:chgData name="Nino Philip Ramones" userId="1068934f-e3b4-4e88-ba23-4cb57230c594" providerId="ADAL" clId="{8CB2B8AF-A82A-44C4-8ACE-B3900E30AC94}" dt="2023-03-10T06:11:01.042" v="7360" actId="2711"/>
          <ac:spMkLst>
            <pc:docMk/>
            <pc:sldMk cId="3654599305" sldId="266"/>
            <ac:spMk id="6" creationId="{1C139C71-43D8-DA15-F46A-8598CDF1F78A}"/>
          </ac:spMkLst>
        </pc:spChg>
        <pc:spChg chg="add mod">
          <ac:chgData name="Nino Philip Ramones" userId="1068934f-e3b4-4e88-ba23-4cb57230c594" providerId="ADAL" clId="{8CB2B8AF-A82A-44C4-8ACE-B3900E30AC94}" dt="2023-03-10T02:16:35.831" v="4724" actId="1036"/>
          <ac:spMkLst>
            <pc:docMk/>
            <pc:sldMk cId="3654599305" sldId="266"/>
            <ac:spMk id="7" creationId="{5F596B71-6AB8-A654-BAA0-F20679B52505}"/>
          </ac:spMkLst>
        </pc:spChg>
        <pc:spChg chg="mod">
          <ac:chgData name="Nino Philip Ramones" userId="1068934f-e3b4-4e88-ba23-4cb57230c594" providerId="ADAL" clId="{8CB2B8AF-A82A-44C4-8ACE-B3900E30AC94}" dt="2023-03-10T02:21:14.590" v="4762" actId="20577"/>
          <ac:spMkLst>
            <pc:docMk/>
            <pc:sldMk cId="3654599305" sldId="266"/>
            <ac:spMk id="8" creationId="{32B64BE8-E37B-9676-4EB5-17CAABB97627}"/>
          </ac:spMkLst>
        </pc:spChg>
        <pc:spChg chg="add mod">
          <ac:chgData name="Nino Philip Ramones" userId="1068934f-e3b4-4e88-ba23-4cb57230c594" providerId="ADAL" clId="{8CB2B8AF-A82A-44C4-8ACE-B3900E30AC94}" dt="2023-03-10T02:36:46.996" v="4826" actId="20577"/>
          <ac:spMkLst>
            <pc:docMk/>
            <pc:sldMk cId="3654599305" sldId="266"/>
            <ac:spMk id="15" creationId="{193EE4D7-15E9-5C31-3D06-03F1EAB927A2}"/>
          </ac:spMkLst>
        </pc:spChg>
        <pc:spChg chg="add mod">
          <ac:chgData name="Nino Philip Ramones" userId="1068934f-e3b4-4e88-ba23-4cb57230c594" providerId="ADAL" clId="{8CB2B8AF-A82A-44C4-8ACE-B3900E30AC94}" dt="2023-03-10T02:55:06.628" v="5590" actId="123"/>
          <ac:spMkLst>
            <pc:docMk/>
            <pc:sldMk cId="3654599305" sldId="266"/>
            <ac:spMk id="16" creationId="{3B4DE2B3-B1CB-26C7-70E1-CD9746AC10F4}"/>
          </ac:spMkLst>
        </pc:spChg>
        <pc:grpChg chg="add del">
          <ac:chgData name="Nino Philip Ramones" userId="1068934f-e3b4-4e88-ba23-4cb57230c594" providerId="ADAL" clId="{8CB2B8AF-A82A-44C4-8ACE-B3900E30AC94}" dt="2023-03-10T02:02:03.245" v="4003" actId="478"/>
          <ac:grpSpMkLst>
            <pc:docMk/>
            <pc:sldMk cId="3654599305" sldId="266"/>
            <ac:grpSpMk id="12" creationId="{121E34E1-64BB-8E8E-5131-06F58AF9A27B}"/>
          </ac:grpSpMkLst>
        </pc:grpChg>
        <pc:picChg chg="add mod">
          <ac:chgData name="Nino Philip Ramones" userId="1068934f-e3b4-4e88-ba23-4cb57230c594" providerId="ADAL" clId="{8CB2B8AF-A82A-44C4-8ACE-B3900E30AC94}" dt="2023-03-10T02:16:35.831" v="4724" actId="1036"/>
          <ac:picMkLst>
            <pc:docMk/>
            <pc:sldMk cId="3654599305" sldId="266"/>
            <ac:picMk id="11" creationId="{CA60E166-A45B-EB9F-73D5-7D432CD50096}"/>
          </ac:picMkLst>
        </pc:picChg>
        <pc:picChg chg="add mod">
          <ac:chgData name="Nino Philip Ramones" userId="1068934f-e3b4-4e88-ba23-4cb57230c594" providerId="ADAL" clId="{8CB2B8AF-A82A-44C4-8ACE-B3900E30AC94}" dt="2023-03-10T02:16:35.831" v="4724" actId="1036"/>
          <ac:picMkLst>
            <pc:docMk/>
            <pc:sldMk cId="3654599305" sldId="266"/>
            <ac:picMk id="14" creationId="{CEE63FC0-94BA-EC23-DE8E-A9405E9B6C77}"/>
          </ac:picMkLst>
        </pc:picChg>
      </pc:sldChg>
      <pc:sldChg chg="addSp delSp modSp add mod">
        <pc:chgData name="Nino Philip Ramones" userId="1068934f-e3b4-4e88-ba23-4cb57230c594" providerId="ADAL" clId="{8CB2B8AF-A82A-44C4-8ACE-B3900E30AC94}" dt="2023-03-10T03:19:14.918" v="6804" actId="1035"/>
        <pc:sldMkLst>
          <pc:docMk/>
          <pc:sldMk cId="1113147199" sldId="267"/>
        </pc:sldMkLst>
        <pc:spChg chg="mod">
          <ac:chgData name="Nino Philip Ramones" userId="1068934f-e3b4-4e88-ba23-4cb57230c594" providerId="ADAL" clId="{8CB2B8AF-A82A-44C4-8ACE-B3900E30AC94}" dt="2023-03-10T03:19:14.918" v="6804" actId="1035"/>
          <ac:spMkLst>
            <pc:docMk/>
            <pc:sldMk cId="1113147199" sldId="267"/>
            <ac:spMk id="6" creationId="{1C139C71-43D8-DA15-F46A-8598CDF1F78A}"/>
          </ac:spMkLst>
        </pc:spChg>
        <pc:spChg chg="del">
          <ac:chgData name="Nino Philip Ramones" userId="1068934f-e3b4-4e88-ba23-4cb57230c594" providerId="ADAL" clId="{8CB2B8AF-A82A-44C4-8ACE-B3900E30AC94}" dt="2023-03-10T02:36:04.400" v="4807" actId="478"/>
          <ac:spMkLst>
            <pc:docMk/>
            <pc:sldMk cId="1113147199" sldId="267"/>
            <ac:spMk id="7" creationId="{5F596B71-6AB8-A654-BAA0-F20679B52505}"/>
          </ac:spMkLst>
        </pc:spChg>
        <pc:spChg chg="mod">
          <ac:chgData name="Nino Philip Ramones" userId="1068934f-e3b4-4e88-ba23-4cb57230c594" providerId="ADAL" clId="{8CB2B8AF-A82A-44C4-8ACE-B3900E30AC94}" dt="2023-03-10T02:21:38.669" v="4805" actId="404"/>
          <ac:spMkLst>
            <pc:docMk/>
            <pc:sldMk cId="1113147199" sldId="267"/>
            <ac:spMk id="8" creationId="{32B64BE8-E37B-9676-4EB5-17CAABB97627}"/>
          </ac:spMkLst>
        </pc:spChg>
        <pc:spChg chg="mod topLvl">
          <ac:chgData name="Nino Philip Ramones" userId="1068934f-e3b4-4e88-ba23-4cb57230c594" providerId="ADAL" clId="{8CB2B8AF-A82A-44C4-8ACE-B3900E30AC94}" dt="2023-03-10T02:43:17.230" v="4955" actId="1035"/>
          <ac:spMkLst>
            <pc:docMk/>
            <pc:sldMk cId="1113147199" sldId="267"/>
            <ac:spMk id="15" creationId="{193EE4D7-15E9-5C31-3D06-03F1EAB927A2}"/>
          </ac:spMkLst>
        </pc:spChg>
        <pc:spChg chg="del">
          <ac:chgData name="Nino Philip Ramones" userId="1068934f-e3b4-4e88-ba23-4cb57230c594" providerId="ADAL" clId="{8CB2B8AF-A82A-44C4-8ACE-B3900E30AC94}" dt="2023-03-10T02:36:04.400" v="4807" actId="478"/>
          <ac:spMkLst>
            <pc:docMk/>
            <pc:sldMk cId="1113147199" sldId="267"/>
            <ac:spMk id="16" creationId="{3B4DE2B3-B1CB-26C7-70E1-CD9746AC10F4}"/>
          </ac:spMkLst>
        </pc:spChg>
        <pc:spChg chg="add mod topLvl">
          <ac:chgData name="Nino Philip Ramones" userId="1068934f-e3b4-4e88-ba23-4cb57230c594" providerId="ADAL" clId="{8CB2B8AF-A82A-44C4-8ACE-B3900E30AC94}" dt="2023-03-10T02:43:22.240" v="4956" actId="1035"/>
          <ac:spMkLst>
            <pc:docMk/>
            <pc:sldMk cId="1113147199" sldId="267"/>
            <ac:spMk id="19" creationId="{FF6CADFA-08E7-B3FC-6D43-FB635789739B}"/>
          </ac:spMkLst>
        </pc:spChg>
        <pc:spChg chg="mod">
          <ac:chgData name="Nino Philip Ramones" userId="1068934f-e3b4-4e88-ba23-4cb57230c594" providerId="ADAL" clId="{8CB2B8AF-A82A-44C4-8ACE-B3900E30AC94}" dt="2023-03-10T02:55:21.534" v="5591"/>
          <ac:spMkLst>
            <pc:docMk/>
            <pc:sldMk cId="1113147199" sldId="267"/>
            <ac:spMk id="24" creationId="{77BDFC2B-2EAA-4801-2412-968E98965041}"/>
          </ac:spMkLst>
        </pc:spChg>
        <pc:spChg chg="mod">
          <ac:chgData name="Nino Philip Ramones" userId="1068934f-e3b4-4e88-ba23-4cb57230c594" providerId="ADAL" clId="{8CB2B8AF-A82A-44C4-8ACE-B3900E30AC94}" dt="2023-03-10T02:55:21.534" v="5591"/>
          <ac:spMkLst>
            <pc:docMk/>
            <pc:sldMk cId="1113147199" sldId="267"/>
            <ac:spMk id="25" creationId="{B908F47D-85C4-C6A5-8675-83CBE0EFFB58}"/>
          </ac:spMkLst>
        </pc:spChg>
        <pc:spChg chg="mod">
          <ac:chgData name="Nino Philip Ramones" userId="1068934f-e3b4-4e88-ba23-4cb57230c594" providerId="ADAL" clId="{8CB2B8AF-A82A-44C4-8ACE-B3900E30AC94}" dt="2023-03-10T02:55:21.534" v="5591"/>
          <ac:spMkLst>
            <pc:docMk/>
            <pc:sldMk cId="1113147199" sldId="267"/>
            <ac:spMk id="26" creationId="{C0E41513-DD8B-5AD5-A1B8-678B1BAE5032}"/>
          </ac:spMkLst>
        </pc:spChg>
        <pc:spChg chg="mod">
          <ac:chgData name="Nino Philip Ramones" userId="1068934f-e3b4-4e88-ba23-4cb57230c594" providerId="ADAL" clId="{8CB2B8AF-A82A-44C4-8ACE-B3900E30AC94}" dt="2023-03-10T02:55:21.534" v="5591"/>
          <ac:spMkLst>
            <pc:docMk/>
            <pc:sldMk cId="1113147199" sldId="267"/>
            <ac:spMk id="27" creationId="{CAA299BC-AD85-D94A-4FF5-9EBB51DE3A66}"/>
          </ac:spMkLst>
        </pc:spChg>
        <pc:grpChg chg="add del mod">
          <ac:chgData name="Nino Philip Ramones" userId="1068934f-e3b4-4e88-ba23-4cb57230c594" providerId="ADAL" clId="{8CB2B8AF-A82A-44C4-8ACE-B3900E30AC94}" dt="2023-03-10T02:42:42.807" v="4947" actId="165"/>
          <ac:grpSpMkLst>
            <pc:docMk/>
            <pc:sldMk cId="1113147199" sldId="267"/>
            <ac:grpSpMk id="20" creationId="{097304B2-34F6-9D1F-2845-0BE760465F97}"/>
          </ac:grpSpMkLst>
        </pc:grpChg>
        <pc:grpChg chg="add mod">
          <ac:chgData name="Nino Philip Ramones" userId="1068934f-e3b4-4e88-ba23-4cb57230c594" providerId="ADAL" clId="{8CB2B8AF-A82A-44C4-8ACE-B3900E30AC94}" dt="2023-03-10T02:43:56.022" v="4966" actId="1038"/>
          <ac:grpSpMkLst>
            <pc:docMk/>
            <pc:sldMk cId="1113147199" sldId="267"/>
            <ac:grpSpMk id="21" creationId="{E15BE0E9-F22A-D6C4-652D-7AB85B491061}"/>
          </ac:grpSpMkLst>
        </pc:grpChg>
        <pc:grpChg chg="add mod">
          <ac:chgData name="Nino Philip Ramones" userId="1068934f-e3b4-4e88-ba23-4cb57230c594" providerId="ADAL" clId="{8CB2B8AF-A82A-44C4-8ACE-B3900E30AC94}" dt="2023-03-10T02:43:56.022" v="4966" actId="1038"/>
          <ac:grpSpMkLst>
            <pc:docMk/>
            <pc:sldMk cId="1113147199" sldId="267"/>
            <ac:grpSpMk id="22" creationId="{F0AD61FE-6E60-B823-0D20-2DE0106476E6}"/>
          </ac:grpSpMkLst>
        </pc:grpChg>
        <pc:grpChg chg="add mod">
          <ac:chgData name="Nino Philip Ramones" userId="1068934f-e3b4-4e88-ba23-4cb57230c594" providerId="ADAL" clId="{8CB2B8AF-A82A-44C4-8ACE-B3900E30AC94}" dt="2023-03-10T02:55:25.959" v="5592" actId="1076"/>
          <ac:grpSpMkLst>
            <pc:docMk/>
            <pc:sldMk cId="1113147199" sldId="267"/>
            <ac:grpSpMk id="23" creationId="{9D97052E-735D-1A76-2A29-D61459156BF0}"/>
          </ac:grpSpMkLst>
        </pc:grpChg>
        <pc:picChg chg="add mod topLvl">
          <ac:chgData name="Nino Philip Ramones" userId="1068934f-e3b4-4e88-ba23-4cb57230c594" providerId="ADAL" clId="{8CB2B8AF-A82A-44C4-8ACE-B3900E30AC94}" dt="2023-03-10T02:42:47.222" v="4948" actId="164"/>
          <ac:picMkLst>
            <pc:docMk/>
            <pc:sldMk cId="1113147199" sldId="267"/>
            <ac:picMk id="10" creationId="{4B577A2D-218F-4BF4-3B2F-56FD9E8DA4CD}"/>
          </ac:picMkLst>
        </pc:picChg>
        <pc:picChg chg="del">
          <ac:chgData name="Nino Philip Ramones" userId="1068934f-e3b4-4e88-ba23-4cb57230c594" providerId="ADAL" clId="{8CB2B8AF-A82A-44C4-8ACE-B3900E30AC94}" dt="2023-03-10T02:36:04.400" v="4807" actId="478"/>
          <ac:picMkLst>
            <pc:docMk/>
            <pc:sldMk cId="1113147199" sldId="267"/>
            <ac:picMk id="11" creationId="{CA60E166-A45B-EB9F-73D5-7D432CD50096}"/>
          </ac:picMkLst>
        </pc:picChg>
        <pc:picChg chg="add mod topLvl">
          <ac:chgData name="Nino Philip Ramones" userId="1068934f-e3b4-4e88-ba23-4cb57230c594" providerId="ADAL" clId="{8CB2B8AF-A82A-44C4-8ACE-B3900E30AC94}" dt="2023-03-10T02:42:49.646" v="4949" actId="164"/>
          <ac:picMkLst>
            <pc:docMk/>
            <pc:sldMk cId="1113147199" sldId="267"/>
            <ac:picMk id="13" creationId="{EBEFE702-DAB6-2AC7-7B9B-D7DA015CC620}"/>
          </ac:picMkLst>
        </pc:picChg>
        <pc:picChg chg="del">
          <ac:chgData name="Nino Philip Ramones" userId="1068934f-e3b4-4e88-ba23-4cb57230c594" providerId="ADAL" clId="{8CB2B8AF-A82A-44C4-8ACE-B3900E30AC94}" dt="2023-03-10T02:36:04.400" v="4807" actId="478"/>
          <ac:picMkLst>
            <pc:docMk/>
            <pc:sldMk cId="1113147199" sldId="267"/>
            <ac:picMk id="14" creationId="{CEE63FC0-94BA-EC23-DE8E-A9405E9B6C77}"/>
          </ac:picMkLst>
        </pc:picChg>
        <pc:picChg chg="add mod modCrop">
          <ac:chgData name="Nino Philip Ramones" userId="1068934f-e3b4-4e88-ba23-4cb57230c594" providerId="ADAL" clId="{8CB2B8AF-A82A-44C4-8ACE-B3900E30AC94}" dt="2023-03-10T02:52:38.769" v="5562" actId="1035"/>
          <ac:picMkLst>
            <pc:docMk/>
            <pc:sldMk cId="1113147199" sldId="267"/>
            <ac:picMk id="18" creationId="{36149E84-6D76-3EC1-343D-8AE18F15A2CC}"/>
          </ac:picMkLst>
        </pc:picChg>
      </pc:sldChg>
      <pc:sldChg chg="addSp delSp modSp add mod">
        <pc:chgData name="Nino Philip Ramones" userId="1068934f-e3b4-4e88-ba23-4cb57230c594" providerId="ADAL" clId="{8CB2B8AF-A82A-44C4-8ACE-B3900E30AC94}" dt="2023-03-10T12:49:57.334" v="16223" actId="2711"/>
        <pc:sldMkLst>
          <pc:docMk/>
          <pc:sldMk cId="1375385394" sldId="268"/>
        </pc:sldMkLst>
        <pc:spChg chg="mod">
          <ac:chgData name="Nino Philip Ramones" userId="1068934f-e3b4-4e88-ba23-4cb57230c594" providerId="ADAL" clId="{8CB2B8AF-A82A-44C4-8ACE-B3900E30AC94}" dt="2023-03-10T12:49:57.334" v="16223" actId="2711"/>
          <ac:spMkLst>
            <pc:docMk/>
            <pc:sldMk cId="1375385394" sldId="268"/>
            <ac:spMk id="6" creationId="{1C139C71-43D8-DA15-F46A-8598CDF1F78A}"/>
          </ac:spMkLst>
        </pc:spChg>
        <pc:spChg chg="mod">
          <ac:chgData name="Nino Philip Ramones" userId="1068934f-e3b4-4e88-ba23-4cb57230c594" providerId="ADAL" clId="{8CB2B8AF-A82A-44C4-8ACE-B3900E30AC94}" dt="2023-03-10T02:55:50.808" v="5596" actId="20577"/>
          <ac:spMkLst>
            <pc:docMk/>
            <pc:sldMk cId="1375385394" sldId="268"/>
            <ac:spMk id="8" creationId="{32B64BE8-E37B-9676-4EB5-17CAABB97627}"/>
          </ac:spMkLst>
        </pc:spChg>
        <pc:spChg chg="mod">
          <ac:chgData name="Nino Philip Ramones" userId="1068934f-e3b4-4e88-ba23-4cb57230c594" providerId="ADAL" clId="{8CB2B8AF-A82A-44C4-8ACE-B3900E30AC94}" dt="2023-03-10T03:07:06.696" v="6069" actId="20577"/>
          <ac:spMkLst>
            <pc:docMk/>
            <pc:sldMk cId="1375385394" sldId="268"/>
            <ac:spMk id="19" creationId="{FF6CADFA-08E7-B3FC-6D43-FB635789739B}"/>
          </ac:spMkLst>
        </pc:spChg>
        <pc:picChg chg="add mod">
          <ac:chgData name="Nino Philip Ramones" userId="1068934f-e3b4-4e88-ba23-4cb57230c594" providerId="ADAL" clId="{8CB2B8AF-A82A-44C4-8ACE-B3900E30AC94}" dt="2023-03-10T02:56:18.543" v="5601" actId="14100"/>
          <ac:picMkLst>
            <pc:docMk/>
            <pc:sldMk cId="1375385394" sldId="268"/>
            <ac:picMk id="9" creationId="{3049370C-F477-6260-12A4-1A150E4C8474}"/>
          </ac:picMkLst>
        </pc:picChg>
        <pc:picChg chg="add mod ord modCrop">
          <ac:chgData name="Nino Philip Ramones" userId="1068934f-e3b4-4e88-ba23-4cb57230c594" providerId="ADAL" clId="{8CB2B8AF-A82A-44C4-8ACE-B3900E30AC94}" dt="2023-03-10T02:58:48.605" v="5629" actId="167"/>
          <ac:picMkLst>
            <pc:docMk/>
            <pc:sldMk cId="1375385394" sldId="268"/>
            <ac:picMk id="12" creationId="{1FC8ABBE-12B5-25A7-D69B-8941075EF6EC}"/>
          </ac:picMkLst>
        </pc:picChg>
        <pc:picChg chg="del mod">
          <ac:chgData name="Nino Philip Ramones" userId="1068934f-e3b4-4e88-ba23-4cb57230c594" providerId="ADAL" clId="{8CB2B8AF-A82A-44C4-8ACE-B3900E30AC94}" dt="2023-03-10T02:58:50.598" v="5630" actId="478"/>
          <ac:picMkLst>
            <pc:docMk/>
            <pc:sldMk cId="1375385394" sldId="268"/>
            <ac:picMk id="18" creationId="{36149E84-6D76-3EC1-343D-8AE18F15A2CC}"/>
          </ac:picMkLst>
        </pc:picChg>
      </pc:sldChg>
      <pc:sldChg chg="addSp delSp modSp add mod">
        <pc:chgData name="Nino Philip Ramones" userId="1068934f-e3b4-4e88-ba23-4cb57230c594" providerId="ADAL" clId="{8CB2B8AF-A82A-44C4-8ACE-B3900E30AC94}" dt="2023-03-10T11:21:31.468" v="14210" actId="1037"/>
        <pc:sldMkLst>
          <pc:docMk/>
          <pc:sldMk cId="1809057524" sldId="269"/>
        </pc:sldMkLst>
        <pc:spChg chg="mod">
          <ac:chgData name="Nino Philip Ramones" userId="1068934f-e3b4-4e88-ba23-4cb57230c594" providerId="ADAL" clId="{8CB2B8AF-A82A-44C4-8ACE-B3900E30AC94}" dt="2023-03-10T11:21:31.468" v="14210" actId="1037"/>
          <ac:spMkLst>
            <pc:docMk/>
            <pc:sldMk cId="1809057524" sldId="269"/>
            <ac:spMk id="6" creationId="{1C139C71-43D8-DA15-F46A-8598CDF1F78A}"/>
          </ac:spMkLst>
        </pc:spChg>
        <pc:spChg chg="mod">
          <ac:chgData name="Nino Philip Ramones" userId="1068934f-e3b4-4e88-ba23-4cb57230c594" providerId="ADAL" clId="{8CB2B8AF-A82A-44C4-8ACE-B3900E30AC94}" dt="2023-03-10T04:07:17.331" v="6829" actId="403"/>
          <ac:spMkLst>
            <pc:docMk/>
            <pc:sldMk cId="1809057524" sldId="269"/>
            <ac:spMk id="8" creationId="{32B64BE8-E37B-9676-4EB5-17CAABB97627}"/>
          </ac:spMkLst>
        </pc:spChg>
        <pc:spChg chg="mod">
          <ac:chgData name="Nino Philip Ramones" userId="1068934f-e3b4-4e88-ba23-4cb57230c594" providerId="ADAL" clId="{8CB2B8AF-A82A-44C4-8ACE-B3900E30AC94}" dt="2023-03-10T04:07:29.256" v="6847" actId="20577"/>
          <ac:spMkLst>
            <pc:docMk/>
            <pc:sldMk cId="1809057524" sldId="269"/>
            <ac:spMk id="19" creationId="{FF6CADFA-08E7-B3FC-6D43-FB635789739B}"/>
          </ac:spMkLst>
        </pc:spChg>
        <pc:picChg chg="del">
          <ac:chgData name="Nino Philip Ramones" userId="1068934f-e3b4-4e88-ba23-4cb57230c594" providerId="ADAL" clId="{8CB2B8AF-A82A-44C4-8ACE-B3900E30AC94}" dt="2023-03-10T04:07:33.131" v="6848" actId="478"/>
          <ac:picMkLst>
            <pc:docMk/>
            <pc:sldMk cId="1809057524" sldId="269"/>
            <ac:picMk id="9" creationId="{3049370C-F477-6260-12A4-1A150E4C8474}"/>
          </ac:picMkLst>
        </pc:picChg>
        <pc:picChg chg="add mod">
          <ac:chgData name="Nino Philip Ramones" userId="1068934f-e3b4-4e88-ba23-4cb57230c594" providerId="ADAL" clId="{8CB2B8AF-A82A-44C4-8ACE-B3900E30AC94}" dt="2023-03-10T04:11:04.989" v="6853" actId="14100"/>
          <ac:picMkLst>
            <pc:docMk/>
            <pc:sldMk cId="1809057524" sldId="269"/>
            <ac:picMk id="11" creationId="{9295946A-3362-7A09-DE61-CDE20D7A9E5D}"/>
          </ac:picMkLst>
        </pc:picChg>
        <pc:picChg chg="del mod">
          <ac:chgData name="Nino Philip Ramones" userId="1068934f-e3b4-4e88-ba23-4cb57230c594" providerId="ADAL" clId="{8CB2B8AF-A82A-44C4-8ACE-B3900E30AC94}" dt="2023-03-10T04:13:27.251" v="6868" actId="478"/>
          <ac:picMkLst>
            <pc:docMk/>
            <pc:sldMk cId="1809057524" sldId="269"/>
            <ac:picMk id="12" creationId="{1FC8ABBE-12B5-25A7-D69B-8941075EF6EC}"/>
          </ac:picMkLst>
        </pc:picChg>
        <pc:picChg chg="add mod ord modCrop">
          <ac:chgData name="Nino Philip Ramones" userId="1068934f-e3b4-4e88-ba23-4cb57230c594" providerId="ADAL" clId="{8CB2B8AF-A82A-44C4-8ACE-B3900E30AC94}" dt="2023-03-10T04:14:03.670" v="6872" actId="1076"/>
          <ac:picMkLst>
            <pc:docMk/>
            <pc:sldMk cId="1809057524" sldId="269"/>
            <ac:picMk id="16" creationId="{A2ECDC9F-F444-142E-C6BC-4818F9AB578A}"/>
          </ac:picMkLst>
        </pc:picChg>
      </pc:sldChg>
      <pc:sldChg chg="addSp delSp modSp add mod">
        <pc:chgData name="Nino Philip Ramones" userId="1068934f-e3b4-4e88-ba23-4cb57230c594" providerId="ADAL" clId="{8CB2B8AF-A82A-44C4-8ACE-B3900E30AC94}" dt="2023-03-10T14:16:05.477" v="20141" actId="20577"/>
        <pc:sldMkLst>
          <pc:docMk/>
          <pc:sldMk cId="1388577944" sldId="270"/>
        </pc:sldMkLst>
        <pc:spChg chg="mod">
          <ac:chgData name="Nino Philip Ramones" userId="1068934f-e3b4-4e88-ba23-4cb57230c594" providerId="ADAL" clId="{8CB2B8AF-A82A-44C4-8ACE-B3900E30AC94}" dt="2023-03-10T12:50:56.043" v="16224" actId="2711"/>
          <ac:spMkLst>
            <pc:docMk/>
            <pc:sldMk cId="1388577944" sldId="270"/>
            <ac:spMk id="6" creationId="{1C139C71-43D8-DA15-F46A-8598CDF1F78A}"/>
          </ac:spMkLst>
        </pc:spChg>
        <pc:spChg chg="mod">
          <ac:chgData name="Nino Philip Ramones" userId="1068934f-e3b4-4e88-ba23-4cb57230c594" providerId="ADAL" clId="{8CB2B8AF-A82A-44C4-8ACE-B3900E30AC94}" dt="2023-03-10T14:16:05.477" v="20141" actId="20577"/>
          <ac:spMkLst>
            <pc:docMk/>
            <pc:sldMk cId="1388577944" sldId="270"/>
            <ac:spMk id="8" creationId="{32B64BE8-E37B-9676-4EB5-17CAABB97627}"/>
          </ac:spMkLst>
        </pc:spChg>
        <pc:spChg chg="add mod">
          <ac:chgData name="Nino Philip Ramones" userId="1068934f-e3b4-4e88-ba23-4cb57230c594" providerId="ADAL" clId="{8CB2B8AF-A82A-44C4-8ACE-B3900E30AC94}" dt="2023-03-10T12:48:14.466" v="16219" actId="1035"/>
          <ac:spMkLst>
            <pc:docMk/>
            <pc:sldMk cId="1388577944" sldId="270"/>
            <ac:spMk id="29" creationId="{C2B555F2-E7E4-8B16-8DC3-E3C105921402}"/>
          </ac:spMkLst>
        </pc:spChg>
        <pc:picChg chg="add mod">
          <ac:chgData name="Nino Philip Ramones" userId="1068934f-e3b4-4e88-ba23-4cb57230c594" providerId="ADAL" clId="{8CB2B8AF-A82A-44C4-8ACE-B3900E30AC94}" dt="2023-03-10T06:17:57.744" v="7366" actId="14100"/>
          <ac:picMkLst>
            <pc:docMk/>
            <pc:sldMk cId="1388577944" sldId="270"/>
            <ac:picMk id="9" creationId="{4660BBED-B9DE-5D7E-33A5-A5C41CCDBE55}"/>
          </ac:picMkLst>
        </pc:picChg>
        <pc:picChg chg="add mod">
          <ac:chgData name="Nino Philip Ramones" userId="1068934f-e3b4-4e88-ba23-4cb57230c594" providerId="ADAL" clId="{8CB2B8AF-A82A-44C4-8ACE-B3900E30AC94}" dt="2023-03-10T06:18:15.142" v="7372" actId="14100"/>
          <ac:picMkLst>
            <pc:docMk/>
            <pc:sldMk cId="1388577944" sldId="270"/>
            <ac:picMk id="14" creationId="{B1D49FDA-CF7E-2177-5DE2-C0E72422D633}"/>
          </ac:picMkLst>
        </pc:picChg>
        <pc:picChg chg="del mod">
          <ac:chgData name="Nino Philip Ramones" userId="1068934f-e3b4-4e88-ba23-4cb57230c594" providerId="ADAL" clId="{8CB2B8AF-A82A-44C4-8ACE-B3900E30AC94}" dt="2023-03-10T06:19:49.394" v="7388" actId="478"/>
          <ac:picMkLst>
            <pc:docMk/>
            <pc:sldMk cId="1388577944" sldId="270"/>
            <ac:picMk id="16" creationId="{A2ECDC9F-F444-142E-C6BC-4818F9AB578A}"/>
          </ac:picMkLst>
        </pc:picChg>
        <pc:picChg chg="add del mod">
          <ac:chgData name="Nino Philip Ramones" userId="1068934f-e3b4-4e88-ba23-4cb57230c594" providerId="ADAL" clId="{8CB2B8AF-A82A-44C4-8ACE-B3900E30AC94}" dt="2023-03-10T06:18:40.839" v="7378" actId="478"/>
          <ac:picMkLst>
            <pc:docMk/>
            <pc:sldMk cId="1388577944" sldId="270"/>
            <ac:picMk id="18" creationId="{96AF01A1-87B3-50ED-58DA-F70455BD1F74}"/>
          </ac:picMkLst>
        </pc:picChg>
        <pc:picChg chg="add mod ord modCrop">
          <ac:chgData name="Nino Philip Ramones" userId="1068934f-e3b4-4e88-ba23-4cb57230c594" providerId="ADAL" clId="{8CB2B8AF-A82A-44C4-8ACE-B3900E30AC94}" dt="2023-03-10T06:20:18.798" v="7392" actId="14100"/>
          <ac:picMkLst>
            <pc:docMk/>
            <pc:sldMk cId="1388577944" sldId="270"/>
            <ac:picMk id="28" creationId="{F59528D0-DF14-F016-4461-003550C5FC81}"/>
          </ac:picMkLst>
        </pc:picChg>
      </pc:sldChg>
      <pc:sldChg chg="addSp delSp modSp add mod">
        <pc:chgData name="Nino Philip Ramones" userId="1068934f-e3b4-4e88-ba23-4cb57230c594" providerId="ADAL" clId="{8CB2B8AF-A82A-44C4-8ACE-B3900E30AC94}" dt="2023-03-10T12:47:47.351" v="16215" actId="20577"/>
        <pc:sldMkLst>
          <pc:docMk/>
          <pc:sldMk cId="2884965363" sldId="271"/>
        </pc:sldMkLst>
        <pc:spChg chg="add del mod">
          <ac:chgData name="Nino Philip Ramones" userId="1068934f-e3b4-4e88-ba23-4cb57230c594" providerId="ADAL" clId="{8CB2B8AF-A82A-44C4-8ACE-B3900E30AC94}" dt="2023-03-10T09:02:19.472" v="9277" actId="1036"/>
          <ac:spMkLst>
            <pc:docMk/>
            <pc:sldMk cId="2884965363" sldId="271"/>
            <ac:spMk id="6" creationId="{1C139C71-43D8-DA15-F46A-8598CDF1F78A}"/>
          </ac:spMkLst>
        </pc:spChg>
        <pc:spChg chg="mod">
          <ac:chgData name="Nino Philip Ramones" userId="1068934f-e3b4-4e88-ba23-4cb57230c594" providerId="ADAL" clId="{8CB2B8AF-A82A-44C4-8ACE-B3900E30AC94}" dt="2023-03-10T08:04:02.322" v="8194" actId="1035"/>
          <ac:spMkLst>
            <pc:docMk/>
            <pc:sldMk cId="2884965363" sldId="271"/>
            <ac:spMk id="8" creationId="{32B64BE8-E37B-9676-4EB5-17CAABB97627}"/>
          </ac:spMkLst>
        </pc:spChg>
        <pc:spChg chg="del mod topLvl">
          <ac:chgData name="Nino Philip Ramones" userId="1068934f-e3b4-4e88-ba23-4cb57230c594" providerId="ADAL" clId="{8CB2B8AF-A82A-44C4-8ACE-B3900E30AC94}" dt="2023-03-10T08:05:02.995" v="8210" actId="478"/>
          <ac:spMkLst>
            <pc:docMk/>
            <pc:sldMk cId="2884965363" sldId="271"/>
            <ac:spMk id="15" creationId="{193EE4D7-15E9-5C31-3D06-03F1EAB927A2}"/>
          </ac:spMkLst>
        </pc:spChg>
        <pc:spChg chg="del">
          <ac:chgData name="Nino Philip Ramones" userId="1068934f-e3b4-4e88-ba23-4cb57230c594" providerId="ADAL" clId="{8CB2B8AF-A82A-44C4-8ACE-B3900E30AC94}" dt="2023-03-10T07:46:07.220" v="8063" actId="478"/>
          <ac:spMkLst>
            <pc:docMk/>
            <pc:sldMk cId="2884965363" sldId="271"/>
            <ac:spMk id="29" creationId="{C2B555F2-E7E4-8B16-8DC3-E3C105921402}"/>
          </ac:spMkLst>
        </pc:spChg>
        <pc:spChg chg="add mod">
          <ac:chgData name="Nino Philip Ramones" userId="1068934f-e3b4-4e88-ba23-4cb57230c594" providerId="ADAL" clId="{8CB2B8AF-A82A-44C4-8ACE-B3900E30AC94}" dt="2023-03-10T12:47:47.351" v="16215" actId="20577"/>
          <ac:spMkLst>
            <pc:docMk/>
            <pc:sldMk cId="2884965363" sldId="271"/>
            <ac:spMk id="32" creationId="{BE0F2D78-7E52-801A-9364-1A86C289BFBB}"/>
          </ac:spMkLst>
        </pc:spChg>
        <pc:spChg chg="mod">
          <ac:chgData name="Nino Philip Ramones" userId="1068934f-e3b4-4e88-ba23-4cb57230c594" providerId="ADAL" clId="{8CB2B8AF-A82A-44C4-8ACE-B3900E30AC94}" dt="2023-03-10T08:46:27.661" v="9243" actId="165"/>
          <ac:spMkLst>
            <pc:docMk/>
            <pc:sldMk cId="2884965363" sldId="271"/>
            <ac:spMk id="35" creationId="{FFD26A4A-5D51-BE30-4D45-325CD1C7C2A9}"/>
          </ac:spMkLst>
        </pc:spChg>
        <pc:spChg chg="mod">
          <ac:chgData name="Nino Philip Ramones" userId="1068934f-e3b4-4e88-ba23-4cb57230c594" providerId="ADAL" clId="{8CB2B8AF-A82A-44C4-8ACE-B3900E30AC94}" dt="2023-03-10T08:46:27.661" v="9243" actId="165"/>
          <ac:spMkLst>
            <pc:docMk/>
            <pc:sldMk cId="2884965363" sldId="271"/>
            <ac:spMk id="36" creationId="{48DAD4E3-EF56-1372-A1E1-6DDE8B9C7ED1}"/>
          </ac:spMkLst>
        </pc:spChg>
        <pc:spChg chg="mod">
          <ac:chgData name="Nino Philip Ramones" userId="1068934f-e3b4-4e88-ba23-4cb57230c594" providerId="ADAL" clId="{8CB2B8AF-A82A-44C4-8ACE-B3900E30AC94}" dt="2023-03-10T08:46:27.661" v="9243" actId="165"/>
          <ac:spMkLst>
            <pc:docMk/>
            <pc:sldMk cId="2884965363" sldId="271"/>
            <ac:spMk id="37" creationId="{DEE0BB62-0226-8F2C-B307-B4DDE94410CA}"/>
          </ac:spMkLst>
        </pc:spChg>
        <pc:spChg chg="mod">
          <ac:chgData name="Nino Philip Ramones" userId="1068934f-e3b4-4e88-ba23-4cb57230c594" providerId="ADAL" clId="{8CB2B8AF-A82A-44C4-8ACE-B3900E30AC94}" dt="2023-03-10T08:46:27.661" v="9243" actId="165"/>
          <ac:spMkLst>
            <pc:docMk/>
            <pc:sldMk cId="2884965363" sldId="271"/>
            <ac:spMk id="38" creationId="{F9332C2E-3205-813F-34A8-04FE254B0C02}"/>
          </ac:spMkLst>
        </pc:spChg>
        <pc:spChg chg="mod">
          <ac:chgData name="Nino Philip Ramones" userId="1068934f-e3b4-4e88-ba23-4cb57230c594" providerId="ADAL" clId="{8CB2B8AF-A82A-44C4-8ACE-B3900E30AC94}" dt="2023-03-10T08:46:27.661" v="9243" actId="165"/>
          <ac:spMkLst>
            <pc:docMk/>
            <pc:sldMk cId="2884965363" sldId="271"/>
            <ac:spMk id="40" creationId="{B013E55E-2C7A-B4D2-368A-EB6A37018468}"/>
          </ac:spMkLst>
        </pc:spChg>
        <pc:spChg chg="mod">
          <ac:chgData name="Nino Philip Ramones" userId="1068934f-e3b4-4e88-ba23-4cb57230c594" providerId="ADAL" clId="{8CB2B8AF-A82A-44C4-8ACE-B3900E30AC94}" dt="2023-03-10T08:46:27.661" v="9243" actId="165"/>
          <ac:spMkLst>
            <pc:docMk/>
            <pc:sldMk cId="2884965363" sldId="271"/>
            <ac:spMk id="41" creationId="{27BD39DE-06CE-4953-B6CA-005365F8D1EA}"/>
          </ac:spMkLst>
        </pc:spChg>
        <pc:spChg chg="mod">
          <ac:chgData name="Nino Philip Ramones" userId="1068934f-e3b4-4e88-ba23-4cb57230c594" providerId="ADAL" clId="{8CB2B8AF-A82A-44C4-8ACE-B3900E30AC94}" dt="2023-03-10T08:46:27.661" v="9243" actId="165"/>
          <ac:spMkLst>
            <pc:docMk/>
            <pc:sldMk cId="2884965363" sldId="271"/>
            <ac:spMk id="42" creationId="{8D653699-3854-CB91-88F0-BB97091EA050}"/>
          </ac:spMkLst>
        </pc:spChg>
        <pc:spChg chg="del mod">
          <ac:chgData name="Nino Philip Ramones" userId="1068934f-e3b4-4e88-ba23-4cb57230c594" providerId="ADAL" clId="{8CB2B8AF-A82A-44C4-8ACE-B3900E30AC94}" dt="2023-03-10T08:49:32.668" v="9253" actId="478"/>
          <ac:spMkLst>
            <pc:docMk/>
            <pc:sldMk cId="2884965363" sldId="271"/>
            <ac:spMk id="43" creationId="{043522E8-ABA5-F93E-4370-2262FEBE6C6F}"/>
          </ac:spMkLst>
        </pc:spChg>
        <pc:grpChg chg="del">
          <ac:chgData name="Nino Philip Ramones" userId="1068934f-e3b4-4e88-ba23-4cb57230c594" providerId="ADAL" clId="{8CB2B8AF-A82A-44C4-8ACE-B3900E30AC94}" dt="2023-03-10T07:55:21.076" v="8072" actId="478"/>
          <ac:grpSpMkLst>
            <pc:docMk/>
            <pc:sldMk cId="2884965363" sldId="271"/>
            <ac:grpSpMk id="21" creationId="{E15BE0E9-F22A-D6C4-652D-7AB85B491061}"/>
          </ac:grpSpMkLst>
        </pc:grpChg>
        <pc:grpChg chg="add del">
          <ac:chgData name="Nino Philip Ramones" userId="1068934f-e3b4-4e88-ba23-4cb57230c594" providerId="ADAL" clId="{8CB2B8AF-A82A-44C4-8ACE-B3900E30AC94}" dt="2023-03-10T07:55:16.172" v="8070" actId="478"/>
          <ac:grpSpMkLst>
            <pc:docMk/>
            <pc:sldMk cId="2884965363" sldId="271"/>
            <ac:grpSpMk id="22" creationId="{F0AD61FE-6E60-B823-0D20-2DE0106476E6}"/>
          </ac:grpSpMkLst>
        </pc:grpChg>
        <pc:grpChg chg="del">
          <ac:chgData name="Nino Philip Ramones" userId="1068934f-e3b4-4e88-ba23-4cb57230c594" providerId="ADAL" clId="{8CB2B8AF-A82A-44C4-8ACE-B3900E30AC94}" dt="2023-03-10T07:46:07.220" v="8063" actId="478"/>
          <ac:grpSpMkLst>
            <pc:docMk/>
            <pc:sldMk cId="2884965363" sldId="271"/>
            <ac:grpSpMk id="23" creationId="{9D97052E-735D-1A76-2A29-D61459156BF0}"/>
          </ac:grpSpMkLst>
        </pc:grpChg>
        <pc:grpChg chg="add mod">
          <ac:chgData name="Nino Philip Ramones" userId="1068934f-e3b4-4e88-ba23-4cb57230c594" providerId="ADAL" clId="{8CB2B8AF-A82A-44C4-8ACE-B3900E30AC94}" dt="2023-03-10T08:05:17.487" v="8216" actId="1036"/>
          <ac:grpSpMkLst>
            <pc:docMk/>
            <pc:sldMk cId="2884965363" sldId="271"/>
            <ac:grpSpMk id="33" creationId="{12D3F5DD-FD89-48D4-F767-A2FB37225D57}"/>
          </ac:grpSpMkLst>
        </pc:grpChg>
        <pc:grpChg chg="add del mod topLvl">
          <ac:chgData name="Nino Philip Ramones" userId="1068934f-e3b4-4e88-ba23-4cb57230c594" providerId="ADAL" clId="{8CB2B8AF-A82A-44C4-8ACE-B3900E30AC94}" dt="2023-03-10T08:49:29.111" v="9252" actId="478"/>
          <ac:grpSpMkLst>
            <pc:docMk/>
            <pc:sldMk cId="2884965363" sldId="271"/>
            <ac:grpSpMk id="34" creationId="{F22C700E-FE98-EA7A-D86B-C32684E74EA5}"/>
          </ac:grpSpMkLst>
        </pc:grpChg>
        <pc:grpChg chg="add mod topLvl">
          <ac:chgData name="Nino Philip Ramones" userId="1068934f-e3b4-4e88-ba23-4cb57230c594" providerId="ADAL" clId="{8CB2B8AF-A82A-44C4-8ACE-B3900E30AC94}" dt="2023-03-10T08:49:54.971" v="9259" actId="196"/>
          <ac:grpSpMkLst>
            <pc:docMk/>
            <pc:sldMk cId="2884965363" sldId="271"/>
            <ac:grpSpMk id="39" creationId="{AC66AFB0-C03E-2EBF-6C09-A052D5391A46}"/>
          </ac:grpSpMkLst>
        </pc:grpChg>
        <pc:grpChg chg="add del mod">
          <ac:chgData name="Nino Philip Ramones" userId="1068934f-e3b4-4e88-ba23-4cb57230c594" providerId="ADAL" clId="{8CB2B8AF-A82A-44C4-8ACE-B3900E30AC94}" dt="2023-03-10T08:46:27.661" v="9243" actId="165"/>
          <ac:grpSpMkLst>
            <pc:docMk/>
            <pc:sldMk cId="2884965363" sldId="271"/>
            <ac:grpSpMk id="44" creationId="{ED717A18-ACA3-EEA1-7713-393ED8823D02}"/>
          </ac:grpSpMkLst>
        </pc:grpChg>
        <pc:picChg chg="del">
          <ac:chgData name="Nino Philip Ramones" userId="1068934f-e3b4-4e88-ba23-4cb57230c594" providerId="ADAL" clId="{8CB2B8AF-A82A-44C4-8ACE-B3900E30AC94}" dt="2023-03-10T07:54:53.087" v="8068" actId="478"/>
          <ac:picMkLst>
            <pc:docMk/>
            <pc:sldMk cId="2884965363" sldId="271"/>
            <ac:picMk id="9" creationId="{4660BBED-B9DE-5D7E-33A5-A5C41CCDBE55}"/>
          </ac:picMkLst>
        </pc:picChg>
        <pc:picChg chg="del topLvl">
          <ac:chgData name="Nino Philip Ramones" userId="1068934f-e3b4-4e88-ba23-4cb57230c594" providerId="ADAL" clId="{8CB2B8AF-A82A-44C4-8ACE-B3900E30AC94}" dt="2023-03-10T07:55:21.076" v="8072" actId="478"/>
          <ac:picMkLst>
            <pc:docMk/>
            <pc:sldMk cId="2884965363" sldId="271"/>
            <ac:picMk id="10" creationId="{4B577A2D-218F-4BF4-3B2F-56FD9E8DA4CD}"/>
          </ac:picMkLst>
        </pc:picChg>
        <pc:picChg chg="add del">
          <ac:chgData name="Nino Philip Ramones" userId="1068934f-e3b4-4e88-ba23-4cb57230c594" providerId="ADAL" clId="{8CB2B8AF-A82A-44C4-8ACE-B3900E30AC94}" dt="2023-03-10T07:55:16.172" v="8070" actId="478"/>
          <ac:picMkLst>
            <pc:docMk/>
            <pc:sldMk cId="2884965363" sldId="271"/>
            <ac:picMk id="11" creationId="{9295946A-3362-7A09-DE61-CDE20D7A9E5D}"/>
          </ac:picMkLst>
        </pc:picChg>
        <pc:picChg chg="add del mod">
          <ac:chgData name="Nino Philip Ramones" userId="1068934f-e3b4-4e88-ba23-4cb57230c594" providerId="ADAL" clId="{8CB2B8AF-A82A-44C4-8ACE-B3900E30AC94}" dt="2023-03-10T07:58:03.740" v="8115" actId="478"/>
          <ac:picMkLst>
            <pc:docMk/>
            <pc:sldMk cId="2884965363" sldId="271"/>
            <ac:picMk id="12" creationId="{05E3321C-1DAA-DE97-0B79-0EC84B6D65F2}"/>
          </ac:picMkLst>
        </pc:picChg>
        <pc:picChg chg="add del">
          <ac:chgData name="Nino Philip Ramones" userId="1068934f-e3b4-4e88-ba23-4cb57230c594" providerId="ADAL" clId="{8CB2B8AF-A82A-44C4-8ACE-B3900E30AC94}" dt="2023-03-10T07:54:54.618" v="8069" actId="478"/>
          <ac:picMkLst>
            <pc:docMk/>
            <pc:sldMk cId="2884965363" sldId="271"/>
            <ac:picMk id="14" creationId="{B1D49FDA-CF7E-2177-5DE2-C0E72422D633}"/>
          </ac:picMkLst>
        </pc:picChg>
        <pc:picChg chg="add mod modCrop">
          <ac:chgData name="Nino Philip Ramones" userId="1068934f-e3b4-4e88-ba23-4cb57230c594" providerId="ADAL" clId="{8CB2B8AF-A82A-44C4-8ACE-B3900E30AC94}" dt="2023-03-10T08:04:02.322" v="8194" actId="1035"/>
          <ac:picMkLst>
            <pc:docMk/>
            <pc:sldMk cId="2884965363" sldId="271"/>
            <ac:picMk id="17" creationId="{8C386B1F-FA73-362E-7B94-37CDA4854262}"/>
          </ac:picMkLst>
        </pc:picChg>
        <pc:picChg chg="add del mod">
          <ac:chgData name="Nino Philip Ramones" userId="1068934f-e3b4-4e88-ba23-4cb57230c594" providerId="ADAL" clId="{8CB2B8AF-A82A-44C4-8ACE-B3900E30AC94}" dt="2023-03-10T08:04:11.921" v="8195" actId="21"/>
          <ac:picMkLst>
            <pc:docMk/>
            <pc:sldMk cId="2884965363" sldId="271"/>
            <ac:picMk id="20" creationId="{E0A314DC-4324-FD68-AD04-0E15FBCDBC3D}"/>
          </ac:picMkLst>
        </pc:picChg>
        <pc:picChg chg="add del">
          <ac:chgData name="Nino Philip Ramones" userId="1068934f-e3b4-4e88-ba23-4cb57230c594" providerId="ADAL" clId="{8CB2B8AF-A82A-44C4-8ACE-B3900E30AC94}" dt="2023-03-10T07:55:17.982" v="8071" actId="478"/>
          <ac:picMkLst>
            <pc:docMk/>
            <pc:sldMk cId="2884965363" sldId="271"/>
            <ac:picMk id="28" creationId="{F59528D0-DF14-F016-4461-003550C5FC81}"/>
          </ac:picMkLst>
        </pc:picChg>
        <pc:picChg chg="add mod ord">
          <ac:chgData name="Nino Philip Ramones" userId="1068934f-e3b4-4e88-ba23-4cb57230c594" providerId="ADAL" clId="{8CB2B8AF-A82A-44C4-8ACE-B3900E30AC94}" dt="2023-03-10T08:05:07.079" v="8211" actId="164"/>
          <ac:picMkLst>
            <pc:docMk/>
            <pc:sldMk cId="2884965363" sldId="271"/>
            <ac:picMk id="31" creationId="{7B4E433E-6B7F-E8E9-F0D7-5F0B7CD27CAE}"/>
          </ac:picMkLst>
        </pc:picChg>
      </pc:sldChg>
      <pc:sldChg chg="addSp delSp modSp add mod">
        <pc:chgData name="Nino Philip Ramones" userId="1068934f-e3b4-4e88-ba23-4cb57230c594" providerId="ADAL" clId="{8CB2B8AF-A82A-44C4-8ACE-B3900E30AC94}" dt="2023-03-10T10:09:57.146" v="12260" actId="20577"/>
        <pc:sldMkLst>
          <pc:docMk/>
          <pc:sldMk cId="3899211816" sldId="272"/>
        </pc:sldMkLst>
        <pc:spChg chg="mod">
          <ac:chgData name="Nino Philip Ramones" userId="1068934f-e3b4-4e88-ba23-4cb57230c594" providerId="ADAL" clId="{8CB2B8AF-A82A-44C4-8ACE-B3900E30AC94}" dt="2023-03-10T10:09:57.146" v="12260" actId="20577"/>
          <ac:spMkLst>
            <pc:docMk/>
            <pc:sldMk cId="3899211816" sldId="272"/>
            <ac:spMk id="6" creationId="{1C139C71-43D8-DA15-F46A-8598CDF1F78A}"/>
          </ac:spMkLst>
        </pc:spChg>
        <pc:spChg chg="mod">
          <ac:chgData name="Nino Philip Ramones" userId="1068934f-e3b4-4e88-ba23-4cb57230c594" providerId="ADAL" clId="{8CB2B8AF-A82A-44C4-8ACE-B3900E30AC94}" dt="2023-03-10T09:35:03.417" v="10750" actId="165"/>
          <ac:spMkLst>
            <pc:docMk/>
            <pc:sldMk cId="3899211816" sldId="272"/>
            <ac:spMk id="12" creationId="{AD7D5167-17EB-F762-000C-3D04B918107A}"/>
          </ac:spMkLst>
        </pc:spChg>
        <pc:spChg chg="add mod">
          <ac:chgData name="Nino Philip Ramones" userId="1068934f-e3b4-4e88-ba23-4cb57230c594" providerId="ADAL" clId="{8CB2B8AF-A82A-44C4-8ACE-B3900E30AC94}" dt="2023-03-10T09:35:03.417" v="10750" actId="165"/>
          <ac:spMkLst>
            <pc:docMk/>
            <pc:sldMk cId="3899211816" sldId="272"/>
            <ac:spMk id="13" creationId="{E7B50B3A-133F-FA4D-C075-BA62ED3FA83D}"/>
          </ac:spMkLst>
        </pc:spChg>
        <pc:spChg chg="del mod">
          <ac:chgData name="Nino Philip Ramones" userId="1068934f-e3b4-4e88-ba23-4cb57230c594" providerId="ADAL" clId="{8CB2B8AF-A82A-44C4-8ACE-B3900E30AC94}" dt="2023-03-10T09:17:24.070" v="10082" actId="478"/>
          <ac:spMkLst>
            <pc:docMk/>
            <pc:sldMk cId="3899211816" sldId="272"/>
            <ac:spMk id="15" creationId="{193EE4D7-15E9-5C31-3D06-03F1EAB927A2}"/>
          </ac:spMkLst>
        </pc:spChg>
        <pc:grpChg chg="add mod topLvl">
          <ac:chgData name="Nino Philip Ramones" userId="1068934f-e3b4-4e88-ba23-4cb57230c594" providerId="ADAL" clId="{8CB2B8AF-A82A-44C4-8ACE-B3900E30AC94}" dt="2023-03-10T09:35:03.417" v="10750" actId="165"/>
          <ac:grpSpMkLst>
            <pc:docMk/>
            <pc:sldMk cId="3899211816" sldId="272"/>
            <ac:grpSpMk id="10" creationId="{EF7D32B1-2BE2-62C9-1639-CBA2317C664E}"/>
          </ac:grpSpMkLst>
        </pc:grpChg>
        <pc:grpChg chg="add mod topLvl">
          <ac:chgData name="Nino Philip Ramones" userId="1068934f-e3b4-4e88-ba23-4cb57230c594" providerId="ADAL" clId="{8CB2B8AF-A82A-44C4-8ACE-B3900E30AC94}" dt="2023-03-10T09:35:03.417" v="10750" actId="165"/>
          <ac:grpSpMkLst>
            <pc:docMk/>
            <pc:sldMk cId="3899211816" sldId="272"/>
            <ac:grpSpMk id="14" creationId="{0CDE1357-B503-27A5-2291-8FB4E183DE66}"/>
          </ac:grpSpMkLst>
        </pc:grpChg>
        <pc:grpChg chg="add del mod">
          <ac:chgData name="Nino Philip Ramones" userId="1068934f-e3b4-4e88-ba23-4cb57230c594" providerId="ADAL" clId="{8CB2B8AF-A82A-44C4-8ACE-B3900E30AC94}" dt="2023-03-10T09:34:06.545" v="10742" actId="165"/>
          <ac:grpSpMkLst>
            <pc:docMk/>
            <pc:sldMk cId="3899211816" sldId="272"/>
            <ac:grpSpMk id="18" creationId="{6D7CEE0E-C096-1D01-BB07-95D42B8A4CB3}"/>
          </ac:grpSpMkLst>
        </pc:grpChg>
        <pc:grpChg chg="add del mod">
          <ac:chgData name="Nino Philip Ramones" userId="1068934f-e3b4-4e88-ba23-4cb57230c594" providerId="ADAL" clId="{8CB2B8AF-A82A-44C4-8ACE-B3900E30AC94}" dt="2023-03-10T09:35:03.417" v="10750" actId="165"/>
          <ac:grpSpMkLst>
            <pc:docMk/>
            <pc:sldMk cId="3899211816" sldId="272"/>
            <ac:grpSpMk id="19" creationId="{F13809C9-F63B-4B80-AC37-0FF13BC4735B}"/>
          </ac:grpSpMkLst>
        </pc:grpChg>
        <pc:picChg chg="add mod ord">
          <ac:chgData name="Nino Philip Ramones" userId="1068934f-e3b4-4e88-ba23-4cb57230c594" providerId="ADAL" clId="{8CB2B8AF-A82A-44C4-8ACE-B3900E30AC94}" dt="2023-03-10T09:35:03.417" v="10750" actId="165"/>
          <ac:picMkLst>
            <pc:docMk/>
            <pc:sldMk cId="3899211816" sldId="272"/>
            <ac:picMk id="9" creationId="{F01F766F-EF1F-068B-8B3D-A6405D4F5958}"/>
          </ac:picMkLst>
        </pc:picChg>
        <pc:picChg chg="mod">
          <ac:chgData name="Nino Philip Ramones" userId="1068934f-e3b4-4e88-ba23-4cb57230c594" providerId="ADAL" clId="{8CB2B8AF-A82A-44C4-8ACE-B3900E30AC94}" dt="2023-03-10T09:35:03.417" v="10750" actId="165"/>
          <ac:picMkLst>
            <pc:docMk/>
            <pc:sldMk cId="3899211816" sldId="272"/>
            <ac:picMk id="11" creationId="{C3F760BF-A504-3095-E051-87A6803F8C03}"/>
          </ac:picMkLst>
        </pc:picChg>
        <pc:picChg chg="add del mod">
          <ac:chgData name="Nino Philip Ramones" userId="1068934f-e3b4-4e88-ba23-4cb57230c594" providerId="ADAL" clId="{8CB2B8AF-A82A-44C4-8ACE-B3900E30AC94}" dt="2023-03-10T09:27:01.692" v="10204" actId="478"/>
          <ac:picMkLst>
            <pc:docMk/>
            <pc:sldMk cId="3899211816" sldId="272"/>
            <ac:picMk id="17" creationId="{1F56E607-2382-DD3C-A28A-B07AF1DA10B4}"/>
          </ac:picMkLst>
        </pc:picChg>
      </pc:sldChg>
      <pc:sldChg chg="addSp delSp modSp add mod">
        <pc:chgData name="Nino Philip Ramones" userId="1068934f-e3b4-4e88-ba23-4cb57230c594" providerId="ADAL" clId="{8CB2B8AF-A82A-44C4-8ACE-B3900E30AC94}" dt="2023-03-10T09:14:26.267" v="10043" actId="1036"/>
        <pc:sldMkLst>
          <pc:docMk/>
          <pc:sldMk cId="3443818821" sldId="273"/>
        </pc:sldMkLst>
        <pc:spChg chg="mod">
          <ac:chgData name="Nino Philip Ramones" userId="1068934f-e3b4-4e88-ba23-4cb57230c594" providerId="ADAL" clId="{8CB2B8AF-A82A-44C4-8ACE-B3900E30AC94}" dt="2023-03-10T09:14:26.267" v="10043" actId="1036"/>
          <ac:spMkLst>
            <pc:docMk/>
            <pc:sldMk cId="3443818821" sldId="273"/>
            <ac:spMk id="6" creationId="{1C139C71-43D8-DA15-F46A-8598CDF1F78A}"/>
          </ac:spMkLst>
        </pc:spChg>
        <pc:spChg chg="del">
          <ac:chgData name="Nino Philip Ramones" userId="1068934f-e3b4-4e88-ba23-4cb57230c594" providerId="ADAL" clId="{8CB2B8AF-A82A-44C4-8ACE-B3900E30AC94}" dt="2023-03-10T09:03:23.153" v="9290" actId="478"/>
          <ac:spMkLst>
            <pc:docMk/>
            <pc:sldMk cId="3443818821" sldId="273"/>
            <ac:spMk id="15" creationId="{193EE4D7-15E9-5C31-3D06-03F1EAB927A2}"/>
          </ac:spMkLst>
        </pc:spChg>
        <pc:spChg chg="del">
          <ac:chgData name="Nino Philip Ramones" userId="1068934f-e3b4-4e88-ba23-4cb57230c594" providerId="ADAL" clId="{8CB2B8AF-A82A-44C4-8ACE-B3900E30AC94}" dt="2023-03-10T08:04:22.458" v="8197" actId="478"/>
          <ac:spMkLst>
            <pc:docMk/>
            <pc:sldMk cId="3443818821" sldId="273"/>
            <ac:spMk id="32" creationId="{BE0F2D78-7E52-801A-9364-1A86C289BFBB}"/>
          </ac:spMkLst>
        </pc:spChg>
        <pc:picChg chg="add mod">
          <ac:chgData name="Nino Philip Ramones" userId="1068934f-e3b4-4e88-ba23-4cb57230c594" providerId="ADAL" clId="{8CB2B8AF-A82A-44C4-8ACE-B3900E30AC94}" dt="2023-03-10T09:14:21.449" v="10040" actId="1035"/>
          <ac:picMkLst>
            <pc:docMk/>
            <pc:sldMk cId="3443818821" sldId="273"/>
            <ac:picMk id="7" creationId="{AD3D76C6-9111-53AC-40E9-02140444FC4C}"/>
          </ac:picMkLst>
        </pc:picChg>
        <pc:picChg chg="del">
          <ac:chgData name="Nino Philip Ramones" userId="1068934f-e3b4-4e88-ba23-4cb57230c594" providerId="ADAL" clId="{8CB2B8AF-A82A-44C4-8ACE-B3900E30AC94}" dt="2023-03-10T08:04:22.458" v="8197" actId="478"/>
          <ac:picMkLst>
            <pc:docMk/>
            <pc:sldMk cId="3443818821" sldId="273"/>
            <ac:picMk id="17" creationId="{8C386B1F-FA73-362E-7B94-37CDA4854262}"/>
          </ac:picMkLst>
        </pc:picChg>
        <pc:picChg chg="del">
          <ac:chgData name="Nino Philip Ramones" userId="1068934f-e3b4-4e88-ba23-4cb57230c594" providerId="ADAL" clId="{8CB2B8AF-A82A-44C4-8ACE-B3900E30AC94}" dt="2023-03-10T08:04:22.458" v="8197" actId="478"/>
          <ac:picMkLst>
            <pc:docMk/>
            <pc:sldMk cId="3443818821" sldId="273"/>
            <ac:picMk id="31" creationId="{7B4E433E-6B7F-E8E9-F0D7-5F0B7CD27CAE}"/>
          </ac:picMkLst>
        </pc:picChg>
      </pc:sldChg>
      <pc:sldChg chg="addSp delSp modSp add mod">
        <pc:chgData name="Nino Philip Ramones" userId="1068934f-e3b4-4e88-ba23-4cb57230c594" providerId="ADAL" clId="{8CB2B8AF-A82A-44C4-8ACE-B3900E30AC94}" dt="2023-03-10T12:52:03.499" v="16225" actId="2711"/>
        <pc:sldMkLst>
          <pc:docMk/>
          <pc:sldMk cId="2667507021" sldId="274"/>
        </pc:sldMkLst>
        <pc:spChg chg="mod">
          <ac:chgData name="Nino Philip Ramones" userId="1068934f-e3b4-4e88-ba23-4cb57230c594" providerId="ADAL" clId="{8CB2B8AF-A82A-44C4-8ACE-B3900E30AC94}" dt="2023-03-10T12:52:03.499" v="16225" actId="2711"/>
          <ac:spMkLst>
            <pc:docMk/>
            <pc:sldMk cId="2667507021" sldId="274"/>
            <ac:spMk id="6" creationId="{1C139C71-43D8-DA15-F46A-8598CDF1F78A}"/>
          </ac:spMkLst>
        </pc:spChg>
        <pc:spChg chg="del">
          <ac:chgData name="Nino Philip Ramones" userId="1068934f-e3b4-4e88-ba23-4cb57230c594" providerId="ADAL" clId="{8CB2B8AF-A82A-44C4-8ACE-B3900E30AC94}" dt="2023-03-10T09:35:39.480" v="10763" actId="478"/>
          <ac:spMkLst>
            <pc:docMk/>
            <pc:sldMk cId="2667507021" sldId="274"/>
            <ac:spMk id="8" creationId="{32B64BE8-E37B-9676-4EB5-17CAABB97627}"/>
          </ac:spMkLst>
        </pc:spChg>
        <pc:spChg chg="add mod">
          <ac:chgData name="Nino Philip Ramones" userId="1068934f-e3b4-4e88-ba23-4cb57230c594" providerId="ADAL" clId="{8CB2B8AF-A82A-44C4-8ACE-B3900E30AC94}" dt="2023-03-10T09:52:32.707" v="11404" actId="164"/>
          <ac:spMkLst>
            <pc:docMk/>
            <pc:sldMk cId="2667507021" sldId="274"/>
            <ac:spMk id="19" creationId="{B15A38C8-A65F-65D6-332D-9EFFBC6DCFD8}"/>
          </ac:spMkLst>
        </pc:spChg>
        <pc:spChg chg="add mod">
          <ac:chgData name="Nino Philip Ramones" userId="1068934f-e3b4-4e88-ba23-4cb57230c594" providerId="ADAL" clId="{8CB2B8AF-A82A-44C4-8ACE-B3900E30AC94}" dt="2023-03-10T09:52:32.707" v="11404" actId="164"/>
          <ac:spMkLst>
            <pc:docMk/>
            <pc:sldMk cId="2667507021" sldId="274"/>
            <ac:spMk id="20" creationId="{85806DA9-5C83-EC88-E43F-5DB6AE6FF2BA}"/>
          </ac:spMkLst>
        </pc:spChg>
        <pc:spChg chg="add mod">
          <ac:chgData name="Nino Philip Ramones" userId="1068934f-e3b4-4e88-ba23-4cb57230c594" providerId="ADAL" clId="{8CB2B8AF-A82A-44C4-8ACE-B3900E30AC94}" dt="2023-03-10T09:52:32.707" v="11404" actId="164"/>
          <ac:spMkLst>
            <pc:docMk/>
            <pc:sldMk cId="2667507021" sldId="274"/>
            <ac:spMk id="21" creationId="{CE94F37A-0EDA-4836-9838-2C23E3A7944C}"/>
          </ac:spMkLst>
        </pc:spChg>
        <pc:spChg chg="add mod">
          <ac:chgData name="Nino Philip Ramones" userId="1068934f-e3b4-4e88-ba23-4cb57230c594" providerId="ADAL" clId="{8CB2B8AF-A82A-44C4-8ACE-B3900E30AC94}" dt="2023-03-10T09:52:32.707" v="11404" actId="164"/>
          <ac:spMkLst>
            <pc:docMk/>
            <pc:sldMk cId="2667507021" sldId="274"/>
            <ac:spMk id="22" creationId="{94585FFC-6D2B-E65E-C96F-586156DF9CF5}"/>
          </ac:spMkLst>
        </pc:spChg>
        <pc:spChg chg="add mod">
          <ac:chgData name="Nino Philip Ramones" userId="1068934f-e3b4-4e88-ba23-4cb57230c594" providerId="ADAL" clId="{8CB2B8AF-A82A-44C4-8ACE-B3900E30AC94}" dt="2023-03-10T09:52:32.707" v="11404" actId="164"/>
          <ac:spMkLst>
            <pc:docMk/>
            <pc:sldMk cId="2667507021" sldId="274"/>
            <ac:spMk id="23" creationId="{2E56D393-C2F9-505D-CEDA-39117BC1B0B6}"/>
          </ac:spMkLst>
        </pc:spChg>
        <pc:spChg chg="add mod">
          <ac:chgData name="Nino Philip Ramones" userId="1068934f-e3b4-4e88-ba23-4cb57230c594" providerId="ADAL" clId="{8CB2B8AF-A82A-44C4-8ACE-B3900E30AC94}" dt="2023-03-10T09:52:32.707" v="11404" actId="164"/>
          <ac:spMkLst>
            <pc:docMk/>
            <pc:sldMk cId="2667507021" sldId="274"/>
            <ac:spMk id="24" creationId="{24AE1E7B-C88E-5CE4-E53E-32EB0A2F4CEF}"/>
          </ac:spMkLst>
        </pc:spChg>
        <pc:spChg chg="add mod">
          <ac:chgData name="Nino Philip Ramones" userId="1068934f-e3b4-4e88-ba23-4cb57230c594" providerId="ADAL" clId="{8CB2B8AF-A82A-44C4-8ACE-B3900E30AC94}" dt="2023-03-10T09:52:32.707" v="11404" actId="164"/>
          <ac:spMkLst>
            <pc:docMk/>
            <pc:sldMk cId="2667507021" sldId="274"/>
            <ac:spMk id="25" creationId="{8267DF8C-21E6-FB68-77FD-EFD19737A019}"/>
          </ac:spMkLst>
        </pc:spChg>
        <pc:spChg chg="add mod">
          <ac:chgData name="Nino Philip Ramones" userId="1068934f-e3b4-4e88-ba23-4cb57230c594" providerId="ADAL" clId="{8CB2B8AF-A82A-44C4-8ACE-B3900E30AC94}" dt="2023-03-10T09:52:32.707" v="11404" actId="164"/>
          <ac:spMkLst>
            <pc:docMk/>
            <pc:sldMk cId="2667507021" sldId="274"/>
            <ac:spMk id="26" creationId="{432B6802-D17F-D37F-463C-0092A34841F5}"/>
          </ac:spMkLst>
        </pc:spChg>
        <pc:grpChg chg="del">
          <ac:chgData name="Nino Philip Ramones" userId="1068934f-e3b4-4e88-ba23-4cb57230c594" providerId="ADAL" clId="{8CB2B8AF-A82A-44C4-8ACE-B3900E30AC94}" dt="2023-03-10T09:35:42.383" v="10764" actId="478"/>
          <ac:grpSpMkLst>
            <pc:docMk/>
            <pc:sldMk cId="2667507021" sldId="274"/>
            <ac:grpSpMk id="10" creationId="{EF7D32B1-2BE2-62C9-1639-CBA2317C664E}"/>
          </ac:grpSpMkLst>
        </pc:grpChg>
        <pc:grpChg chg="del">
          <ac:chgData name="Nino Philip Ramones" userId="1068934f-e3b4-4e88-ba23-4cb57230c594" providerId="ADAL" clId="{8CB2B8AF-A82A-44C4-8ACE-B3900E30AC94}" dt="2023-03-10T09:35:42.383" v="10764" actId="478"/>
          <ac:grpSpMkLst>
            <pc:docMk/>
            <pc:sldMk cId="2667507021" sldId="274"/>
            <ac:grpSpMk id="14" creationId="{0CDE1357-B503-27A5-2291-8FB4E183DE66}"/>
          </ac:grpSpMkLst>
        </pc:grpChg>
        <pc:grpChg chg="add mod">
          <ac:chgData name="Nino Philip Ramones" userId="1068934f-e3b4-4e88-ba23-4cb57230c594" providerId="ADAL" clId="{8CB2B8AF-A82A-44C4-8ACE-B3900E30AC94}" dt="2023-03-10T09:52:32.707" v="11404" actId="164"/>
          <ac:grpSpMkLst>
            <pc:docMk/>
            <pc:sldMk cId="2667507021" sldId="274"/>
            <ac:grpSpMk id="18" creationId="{7D0A2EEA-2CFC-F682-1F9E-2D17C68AB9F9}"/>
          </ac:grpSpMkLst>
        </pc:grpChg>
        <pc:grpChg chg="add mod">
          <ac:chgData name="Nino Philip Ramones" userId="1068934f-e3b4-4e88-ba23-4cb57230c594" providerId="ADAL" clId="{8CB2B8AF-A82A-44C4-8ACE-B3900E30AC94}" dt="2023-03-10T09:52:55.198" v="11410" actId="1036"/>
          <ac:grpSpMkLst>
            <pc:docMk/>
            <pc:sldMk cId="2667507021" sldId="274"/>
            <ac:grpSpMk id="27" creationId="{2526845E-0B01-D685-F863-58009154941E}"/>
          </ac:grpSpMkLst>
        </pc:grpChg>
        <pc:picChg chg="add mod modCrop">
          <ac:chgData name="Nino Philip Ramones" userId="1068934f-e3b4-4e88-ba23-4cb57230c594" providerId="ADAL" clId="{8CB2B8AF-A82A-44C4-8ACE-B3900E30AC94}" dt="2023-03-10T09:38:05.724" v="10802" actId="164"/>
          <ac:picMkLst>
            <pc:docMk/>
            <pc:sldMk cId="2667507021" sldId="274"/>
            <ac:picMk id="15" creationId="{24DA3179-8C0A-2F5F-13EE-1192022EB930}"/>
          </ac:picMkLst>
        </pc:picChg>
        <pc:picChg chg="add mod modCrop">
          <ac:chgData name="Nino Philip Ramones" userId="1068934f-e3b4-4e88-ba23-4cb57230c594" providerId="ADAL" clId="{8CB2B8AF-A82A-44C4-8ACE-B3900E30AC94}" dt="2023-03-10T09:38:05.724" v="10802" actId="164"/>
          <ac:picMkLst>
            <pc:docMk/>
            <pc:sldMk cId="2667507021" sldId="274"/>
            <ac:picMk id="17" creationId="{2BD66BC6-F8E9-B5A2-8CCB-6F110FA6E4D0}"/>
          </ac:picMkLst>
        </pc:picChg>
      </pc:sldChg>
      <pc:sldChg chg="addSp delSp modSp add mod ord">
        <pc:chgData name="Nino Philip Ramones" userId="1068934f-e3b4-4e88-ba23-4cb57230c594" providerId="ADAL" clId="{8CB2B8AF-A82A-44C4-8ACE-B3900E30AC94}" dt="2023-03-10T12:46:45.793" v="16214" actId="2711"/>
        <pc:sldMkLst>
          <pc:docMk/>
          <pc:sldMk cId="1177777954" sldId="275"/>
        </pc:sldMkLst>
        <pc:spChg chg="mod">
          <ac:chgData name="Nino Philip Ramones" userId="1068934f-e3b4-4e88-ba23-4cb57230c594" providerId="ADAL" clId="{8CB2B8AF-A82A-44C4-8ACE-B3900E30AC94}" dt="2023-03-10T12:46:45.793" v="16214" actId="2711"/>
          <ac:spMkLst>
            <pc:docMk/>
            <pc:sldMk cId="1177777954" sldId="275"/>
            <ac:spMk id="6" creationId="{1C139C71-43D8-DA15-F46A-8598CDF1F78A}"/>
          </ac:spMkLst>
        </pc:spChg>
        <pc:spChg chg="mod topLvl">
          <ac:chgData name="Nino Philip Ramones" userId="1068934f-e3b4-4e88-ba23-4cb57230c594" providerId="ADAL" clId="{8CB2B8AF-A82A-44C4-8ACE-B3900E30AC94}" dt="2023-03-10T10:08:05.992" v="12133" actId="20577"/>
          <ac:spMkLst>
            <pc:docMk/>
            <pc:sldMk cId="1177777954" sldId="275"/>
            <ac:spMk id="12" creationId="{AD7D5167-17EB-F762-000C-3D04B918107A}"/>
          </ac:spMkLst>
        </pc:spChg>
        <pc:spChg chg="mod topLvl">
          <ac:chgData name="Nino Philip Ramones" userId="1068934f-e3b4-4e88-ba23-4cb57230c594" providerId="ADAL" clId="{8CB2B8AF-A82A-44C4-8ACE-B3900E30AC94}" dt="2023-03-10T09:57:52.215" v="11455" actId="164"/>
          <ac:spMkLst>
            <pc:docMk/>
            <pc:sldMk cId="1177777954" sldId="275"/>
            <ac:spMk id="13" creationId="{E7B50B3A-133F-FA4D-C075-BA62ED3FA83D}"/>
          </ac:spMkLst>
        </pc:spChg>
        <pc:grpChg chg="del mod topLvl">
          <ac:chgData name="Nino Philip Ramones" userId="1068934f-e3b4-4e88-ba23-4cb57230c594" providerId="ADAL" clId="{8CB2B8AF-A82A-44C4-8ACE-B3900E30AC94}" dt="2023-03-10T09:54:25.760" v="11427" actId="165"/>
          <ac:grpSpMkLst>
            <pc:docMk/>
            <pc:sldMk cId="1177777954" sldId="275"/>
            <ac:grpSpMk id="10" creationId="{EF7D32B1-2BE2-62C9-1639-CBA2317C664E}"/>
          </ac:grpSpMkLst>
        </pc:grpChg>
        <pc:grpChg chg="del mod topLvl">
          <ac:chgData name="Nino Philip Ramones" userId="1068934f-e3b4-4e88-ba23-4cb57230c594" providerId="ADAL" clId="{8CB2B8AF-A82A-44C4-8ACE-B3900E30AC94}" dt="2023-03-10T09:54:30.193" v="11428" actId="165"/>
          <ac:grpSpMkLst>
            <pc:docMk/>
            <pc:sldMk cId="1177777954" sldId="275"/>
            <ac:grpSpMk id="14" creationId="{0CDE1357-B503-27A5-2291-8FB4E183DE66}"/>
          </ac:grpSpMkLst>
        </pc:grpChg>
        <pc:grpChg chg="add del mod">
          <ac:chgData name="Nino Philip Ramones" userId="1068934f-e3b4-4e88-ba23-4cb57230c594" providerId="ADAL" clId="{8CB2B8AF-A82A-44C4-8ACE-B3900E30AC94}" dt="2023-03-10T09:54:22.356" v="11426" actId="165"/>
          <ac:grpSpMkLst>
            <pc:docMk/>
            <pc:sldMk cId="1177777954" sldId="275"/>
            <ac:grpSpMk id="18" creationId="{3E2E4942-CCBF-44EE-91A5-7EC09DF6428B}"/>
          </ac:grpSpMkLst>
        </pc:grpChg>
        <pc:grpChg chg="add mod">
          <ac:chgData name="Nino Philip Ramones" userId="1068934f-e3b4-4e88-ba23-4cb57230c594" providerId="ADAL" clId="{8CB2B8AF-A82A-44C4-8ACE-B3900E30AC94}" dt="2023-03-10T10:10:12.851" v="12261" actId="1036"/>
          <ac:grpSpMkLst>
            <pc:docMk/>
            <pc:sldMk cId="1177777954" sldId="275"/>
            <ac:grpSpMk id="19" creationId="{FCB3A31E-2CF9-20C3-AFA9-D2FFCF8A723E}"/>
          </ac:grpSpMkLst>
        </pc:grpChg>
        <pc:picChg chg="del mod topLvl">
          <ac:chgData name="Nino Philip Ramones" userId="1068934f-e3b4-4e88-ba23-4cb57230c594" providerId="ADAL" clId="{8CB2B8AF-A82A-44C4-8ACE-B3900E30AC94}" dt="2023-03-10T09:54:35.439" v="11429" actId="478"/>
          <ac:picMkLst>
            <pc:docMk/>
            <pc:sldMk cId="1177777954" sldId="275"/>
            <ac:picMk id="9" creationId="{F01F766F-EF1F-068B-8B3D-A6405D4F5958}"/>
          </ac:picMkLst>
        </pc:picChg>
        <pc:picChg chg="del mod topLvl">
          <ac:chgData name="Nino Philip Ramones" userId="1068934f-e3b4-4e88-ba23-4cb57230c594" providerId="ADAL" clId="{8CB2B8AF-A82A-44C4-8ACE-B3900E30AC94}" dt="2023-03-10T09:54:35.439" v="11429" actId="478"/>
          <ac:picMkLst>
            <pc:docMk/>
            <pc:sldMk cId="1177777954" sldId="275"/>
            <ac:picMk id="11" creationId="{C3F760BF-A504-3095-E051-87A6803F8C03}"/>
          </ac:picMkLst>
        </pc:picChg>
        <pc:picChg chg="add mod ord">
          <ac:chgData name="Nino Philip Ramones" userId="1068934f-e3b4-4e88-ba23-4cb57230c594" providerId="ADAL" clId="{8CB2B8AF-A82A-44C4-8ACE-B3900E30AC94}" dt="2023-03-10T09:57:52.215" v="11455" actId="164"/>
          <ac:picMkLst>
            <pc:docMk/>
            <pc:sldMk cId="1177777954" sldId="275"/>
            <ac:picMk id="15" creationId="{4D4C0BBB-B035-C03F-1635-72E483087697}"/>
          </ac:picMkLst>
        </pc:picChg>
        <pc:picChg chg="add mod ord">
          <ac:chgData name="Nino Philip Ramones" userId="1068934f-e3b4-4e88-ba23-4cb57230c594" providerId="ADAL" clId="{8CB2B8AF-A82A-44C4-8ACE-B3900E30AC94}" dt="2023-03-10T09:57:52.215" v="11455" actId="164"/>
          <ac:picMkLst>
            <pc:docMk/>
            <pc:sldMk cId="1177777954" sldId="275"/>
            <ac:picMk id="17" creationId="{7AB7EA34-6FDB-6576-F865-085BFEFF8DB1}"/>
          </ac:picMkLst>
        </pc:picChg>
      </pc:sldChg>
      <pc:sldChg chg="addSp delSp modSp add mod ord">
        <pc:chgData name="Nino Philip Ramones" userId="1068934f-e3b4-4e88-ba23-4cb57230c594" providerId="ADAL" clId="{8CB2B8AF-A82A-44C4-8ACE-B3900E30AC94}" dt="2023-03-10T12:53:38.066" v="16233" actId="2711"/>
        <pc:sldMkLst>
          <pc:docMk/>
          <pc:sldMk cId="2937963568" sldId="276"/>
        </pc:sldMkLst>
        <pc:spChg chg="mod">
          <ac:chgData name="Nino Philip Ramones" userId="1068934f-e3b4-4e88-ba23-4cb57230c594" providerId="ADAL" clId="{8CB2B8AF-A82A-44C4-8ACE-B3900E30AC94}" dt="2023-03-10T12:53:38.066" v="16233" actId="2711"/>
          <ac:spMkLst>
            <pc:docMk/>
            <pc:sldMk cId="2937963568" sldId="276"/>
            <ac:spMk id="6" creationId="{1C139C71-43D8-DA15-F46A-8598CDF1F78A}"/>
          </ac:spMkLst>
        </pc:spChg>
        <pc:spChg chg="add mod">
          <ac:chgData name="Nino Philip Ramones" userId="1068934f-e3b4-4e88-ba23-4cb57230c594" providerId="ADAL" clId="{8CB2B8AF-A82A-44C4-8ACE-B3900E30AC94}" dt="2023-03-10T10:39:29.480" v="13042" actId="164"/>
          <ac:spMkLst>
            <pc:docMk/>
            <pc:sldMk cId="2937963568" sldId="276"/>
            <ac:spMk id="9" creationId="{D7B748DE-C7F9-4993-C68E-2D6176B9CF17}"/>
          </ac:spMkLst>
        </pc:spChg>
        <pc:spChg chg="add mod">
          <ac:chgData name="Nino Philip Ramones" userId="1068934f-e3b4-4e88-ba23-4cb57230c594" providerId="ADAL" clId="{8CB2B8AF-A82A-44C4-8ACE-B3900E30AC94}" dt="2023-03-10T10:39:29.480" v="13042" actId="164"/>
          <ac:spMkLst>
            <pc:docMk/>
            <pc:sldMk cId="2937963568" sldId="276"/>
            <ac:spMk id="10" creationId="{E37A7810-8182-90CC-4F4B-B9D824C2F463}"/>
          </ac:spMkLst>
        </pc:spChg>
        <pc:spChg chg="add del mod">
          <ac:chgData name="Nino Philip Ramones" userId="1068934f-e3b4-4e88-ba23-4cb57230c594" providerId="ADAL" clId="{8CB2B8AF-A82A-44C4-8ACE-B3900E30AC94}" dt="2023-03-10T10:22:30.222" v="12324" actId="478"/>
          <ac:spMkLst>
            <pc:docMk/>
            <pc:sldMk cId="2937963568" sldId="276"/>
            <ac:spMk id="11" creationId="{F4527C03-C180-1A96-9CC4-1E06AE470B12}"/>
          </ac:spMkLst>
        </pc:spChg>
        <pc:spChg chg="add del mod">
          <ac:chgData name="Nino Philip Ramones" userId="1068934f-e3b4-4e88-ba23-4cb57230c594" providerId="ADAL" clId="{8CB2B8AF-A82A-44C4-8ACE-B3900E30AC94}" dt="2023-03-10T10:22:30.222" v="12324" actId="478"/>
          <ac:spMkLst>
            <pc:docMk/>
            <pc:sldMk cId="2937963568" sldId="276"/>
            <ac:spMk id="12" creationId="{879A5533-5BF3-2180-39B0-4452DE6616D3}"/>
          </ac:spMkLst>
        </pc:spChg>
        <pc:grpChg chg="add mod">
          <ac:chgData name="Nino Philip Ramones" userId="1068934f-e3b4-4e88-ba23-4cb57230c594" providerId="ADAL" clId="{8CB2B8AF-A82A-44C4-8ACE-B3900E30AC94}" dt="2023-03-10T10:39:36.447" v="13044" actId="1036"/>
          <ac:grpSpMkLst>
            <pc:docMk/>
            <pc:sldMk cId="2937963568" sldId="276"/>
            <ac:grpSpMk id="14" creationId="{34CA52C8-C713-C249-050F-5B3E011AE13B}"/>
          </ac:grpSpMkLst>
        </pc:grpChg>
        <pc:grpChg chg="del">
          <ac:chgData name="Nino Philip Ramones" userId="1068934f-e3b4-4e88-ba23-4cb57230c594" providerId="ADAL" clId="{8CB2B8AF-A82A-44C4-8ACE-B3900E30AC94}" dt="2023-03-10T10:14:45.905" v="12303" actId="478"/>
          <ac:grpSpMkLst>
            <pc:docMk/>
            <pc:sldMk cId="2937963568" sldId="276"/>
            <ac:grpSpMk id="27" creationId="{2526845E-0B01-D685-F863-58009154941E}"/>
          </ac:grpSpMkLst>
        </pc:grpChg>
        <pc:picChg chg="add mod">
          <ac:chgData name="Nino Philip Ramones" userId="1068934f-e3b4-4e88-ba23-4cb57230c594" providerId="ADAL" clId="{8CB2B8AF-A82A-44C4-8ACE-B3900E30AC94}" dt="2023-03-10T10:39:29.480" v="13042" actId="164"/>
          <ac:picMkLst>
            <pc:docMk/>
            <pc:sldMk cId="2937963568" sldId="276"/>
            <ac:picMk id="8" creationId="{6F6654E2-0BBF-D465-6885-AB1C2FC7E28E}"/>
          </ac:picMkLst>
        </pc:picChg>
        <pc:cxnChg chg="add del mod">
          <ac:chgData name="Nino Philip Ramones" userId="1068934f-e3b4-4e88-ba23-4cb57230c594" providerId="ADAL" clId="{8CB2B8AF-A82A-44C4-8ACE-B3900E30AC94}" dt="2023-03-10T10:38:06.019" v="12928" actId="478"/>
          <ac:cxnSpMkLst>
            <pc:docMk/>
            <pc:sldMk cId="2937963568" sldId="276"/>
            <ac:cxnSpMk id="13" creationId="{82CB3590-AE72-4412-007C-EF3FD4585CE5}"/>
          </ac:cxnSpMkLst>
        </pc:cxnChg>
      </pc:sldChg>
      <pc:sldChg chg="addSp modSp add mod ord">
        <pc:chgData name="Nino Philip Ramones" userId="1068934f-e3b4-4e88-ba23-4cb57230c594" providerId="ADAL" clId="{8CB2B8AF-A82A-44C4-8ACE-B3900E30AC94}" dt="2023-03-10T12:46:26.167" v="16213" actId="2711"/>
        <pc:sldMkLst>
          <pc:docMk/>
          <pc:sldMk cId="3053214848" sldId="277"/>
        </pc:sldMkLst>
        <pc:spChg chg="mod">
          <ac:chgData name="Nino Philip Ramones" userId="1068934f-e3b4-4e88-ba23-4cb57230c594" providerId="ADAL" clId="{8CB2B8AF-A82A-44C4-8ACE-B3900E30AC94}" dt="2023-03-10T12:46:26.167" v="16213" actId="2711"/>
          <ac:spMkLst>
            <pc:docMk/>
            <pc:sldMk cId="3053214848" sldId="277"/>
            <ac:spMk id="6" creationId="{1C139C71-43D8-DA15-F46A-8598CDF1F78A}"/>
          </ac:spMkLst>
        </pc:spChg>
        <pc:spChg chg="mod">
          <ac:chgData name="Nino Philip Ramones" userId="1068934f-e3b4-4e88-ba23-4cb57230c594" providerId="ADAL" clId="{8CB2B8AF-A82A-44C4-8ACE-B3900E30AC94}" dt="2023-03-10T10:41:33.554" v="13067" actId="20577"/>
          <ac:spMkLst>
            <pc:docMk/>
            <pc:sldMk cId="3053214848" sldId="277"/>
            <ac:spMk id="8" creationId="{32B64BE8-E37B-9676-4EB5-17CAABB97627}"/>
          </ac:spMkLst>
        </pc:spChg>
        <pc:spChg chg="mod">
          <ac:chgData name="Nino Philip Ramones" userId="1068934f-e3b4-4e88-ba23-4cb57230c594" providerId="ADAL" clId="{8CB2B8AF-A82A-44C4-8ACE-B3900E30AC94}" dt="2023-03-10T10:45:29.322" v="13286" actId="20577"/>
          <ac:spMkLst>
            <pc:docMk/>
            <pc:sldMk cId="3053214848" sldId="277"/>
            <ac:spMk id="13" creationId="{E7B50B3A-133F-FA4D-C075-BA62ED3FA83D}"/>
          </ac:spMkLst>
        </pc:spChg>
        <pc:picChg chg="add mod">
          <ac:chgData name="Nino Philip Ramones" userId="1068934f-e3b4-4e88-ba23-4cb57230c594" providerId="ADAL" clId="{8CB2B8AF-A82A-44C4-8ACE-B3900E30AC94}" dt="2023-03-10T10:42:02.340" v="13072" actId="14100"/>
          <ac:picMkLst>
            <pc:docMk/>
            <pc:sldMk cId="3053214848" sldId="277"/>
            <ac:picMk id="15" creationId="{1EB88930-A639-691E-0FCA-B6C35CBC3F9D}"/>
          </ac:picMkLst>
        </pc:picChg>
      </pc:sldChg>
      <pc:sldChg chg="addSp delSp modSp add mod ord">
        <pc:chgData name="Nino Philip Ramones" userId="1068934f-e3b4-4e88-ba23-4cb57230c594" providerId="ADAL" clId="{8CB2B8AF-A82A-44C4-8ACE-B3900E30AC94}" dt="2023-03-10T12:54:05.880" v="16236" actId="2711"/>
        <pc:sldMkLst>
          <pc:docMk/>
          <pc:sldMk cId="589416536" sldId="278"/>
        </pc:sldMkLst>
        <pc:spChg chg="mod">
          <ac:chgData name="Nino Philip Ramones" userId="1068934f-e3b4-4e88-ba23-4cb57230c594" providerId="ADAL" clId="{8CB2B8AF-A82A-44C4-8ACE-B3900E30AC94}" dt="2023-03-10T12:54:05.880" v="16236" actId="2711"/>
          <ac:spMkLst>
            <pc:docMk/>
            <pc:sldMk cId="589416536" sldId="278"/>
            <ac:spMk id="6" creationId="{1C139C71-43D8-DA15-F46A-8598CDF1F78A}"/>
          </ac:spMkLst>
        </pc:spChg>
        <pc:spChg chg="del">
          <ac:chgData name="Nino Philip Ramones" userId="1068934f-e3b4-4e88-ba23-4cb57230c594" providerId="ADAL" clId="{8CB2B8AF-A82A-44C4-8ACE-B3900E30AC94}" dt="2023-03-10T11:07:11.743" v="14143" actId="478"/>
          <ac:spMkLst>
            <pc:docMk/>
            <pc:sldMk cId="589416536" sldId="278"/>
            <ac:spMk id="19" creationId="{B15A38C8-A65F-65D6-332D-9EFFBC6DCFD8}"/>
          </ac:spMkLst>
        </pc:spChg>
        <pc:spChg chg="del">
          <ac:chgData name="Nino Philip Ramones" userId="1068934f-e3b4-4e88-ba23-4cb57230c594" providerId="ADAL" clId="{8CB2B8AF-A82A-44C4-8ACE-B3900E30AC94}" dt="2023-03-10T11:07:11.743" v="14143" actId="478"/>
          <ac:spMkLst>
            <pc:docMk/>
            <pc:sldMk cId="589416536" sldId="278"/>
            <ac:spMk id="20" creationId="{85806DA9-5C83-EC88-E43F-5DB6AE6FF2BA}"/>
          </ac:spMkLst>
        </pc:spChg>
        <pc:spChg chg="del">
          <ac:chgData name="Nino Philip Ramones" userId="1068934f-e3b4-4e88-ba23-4cb57230c594" providerId="ADAL" clId="{8CB2B8AF-A82A-44C4-8ACE-B3900E30AC94}" dt="2023-03-10T11:07:11.743" v="14143" actId="478"/>
          <ac:spMkLst>
            <pc:docMk/>
            <pc:sldMk cId="589416536" sldId="278"/>
            <ac:spMk id="21" creationId="{CE94F37A-0EDA-4836-9838-2C23E3A7944C}"/>
          </ac:spMkLst>
        </pc:spChg>
        <pc:spChg chg="del">
          <ac:chgData name="Nino Philip Ramones" userId="1068934f-e3b4-4e88-ba23-4cb57230c594" providerId="ADAL" clId="{8CB2B8AF-A82A-44C4-8ACE-B3900E30AC94}" dt="2023-03-10T11:07:11.743" v="14143" actId="478"/>
          <ac:spMkLst>
            <pc:docMk/>
            <pc:sldMk cId="589416536" sldId="278"/>
            <ac:spMk id="22" creationId="{94585FFC-6D2B-E65E-C96F-586156DF9CF5}"/>
          </ac:spMkLst>
        </pc:spChg>
        <pc:spChg chg="del">
          <ac:chgData name="Nino Philip Ramones" userId="1068934f-e3b4-4e88-ba23-4cb57230c594" providerId="ADAL" clId="{8CB2B8AF-A82A-44C4-8ACE-B3900E30AC94}" dt="2023-03-10T11:07:11.743" v="14143" actId="478"/>
          <ac:spMkLst>
            <pc:docMk/>
            <pc:sldMk cId="589416536" sldId="278"/>
            <ac:spMk id="23" creationId="{2E56D393-C2F9-505D-CEDA-39117BC1B0B6}"/>
          </ac:spMkLst>
        </pc:spChg>
        <pc:spChg chg="del">
          <ac:chgData name="Nino Philip Ramones" userId="1068934f-e3b4-4e88-ba23-4cb57230c594" providerId="ADAL" clId="{8CB2B8AF-A82A-44C4-8ACE-B3900E30AC94}" dt="2023-03-10T11:07:11.743" v="14143" actId="478"/>
          <ac:spMkLst>
            <pc:docMk/>
            <pc:sldMk cId="589416536" sldId="278"/>
            <ac:spMk id="24" creationId="{24AE1E7B-C88E-5CE4-E53E-32EB0A2F4CEF}"/>
          </ac:spMkLst>
        </pc:spChg>
        <pc:spChg chg="del">
          <ac:chgData name="Nino Philip Ramones" userId="1068934f-e3b4-4e88-ba23-4cb57230c594" providerId="ADAL" clId="{8CB2B8AF-A82A-44C4-8ACE-B3900E30AC94}" dt="2023-03-10T11:07:11.743" v="14143" actId="478"/>
          <ac:spMkLst>
            <pc:docMk/>
            <pc:sldMk cId="589416536" sldId="278"/>
            <ac:spMk id="25" creationId="{8267DF8C-21E6-FB68-77FD-EFD19737A019}"/>
          </ac:spMkLst>
        </pc:spChg>
        <pc:spChg chg="del mod topLvl">
          <ac:chgData name="Nino Philip Ramones" userId="1068934f-e3b4-4e88-ba23-4cb57230c594" providerId="ADAL" clId="{8CB2B8AF-A82A-44C4-8ACE-B3900E30AC94}" dt="2023-03-10T11:23:09.033" v="14215" actId="478"/>
          <ac:spMkLst>
            <pc:docMk/>
            <pc:sldMk cId="589416536" sldId="278"/>
            <ac:spMk id="26" creationId="{432B6802-D17F-D37F-463C-0092A34841F5}"/>
          </ac:spMkLst>
        </pc:spChg>
        <pc:grpChg chg="add mod">
          <ac:chgData name="Nino Philip Ramones" userId="1068934f-e3b4-4e88-ba23-4cb57230c594" providerId="ADAL" clId="{8CB2B8AF-A82A-44C4-8ACE-B3900E30AC94}" dt="2023-03-10T11:34:30.386" v="15133" actId="1036"/>
          <ac:grpSpMkLst>
            <pc:docMk/>
            <pc:sldMk cId="589416536" sldId="278"/>
            <ac:grpSpMk id="9" creationId="{D8F08FAD-C798-7881-2F7F-E0E15A3C7974}"/>
          </ac:grpSpMkLst>
        </pc:grpChg>
        <pc:grpChg chg="del">
          <ac:chgData name="Nino Philip Ramones" userId="1068934f-e3b4-4e88-ba23-4cb57230c594" providerId="ADAL" clId="{8CB2B8AF-A82A-44C4-8ACE-B3900E30AC94}" dt="2023-03-10T11:07:14.689" v="14144" actId="478"/>
          <ac:grpSpMkLst>
            <pc:docMk/>
            <pc:sldMk cId="589416536" sldId="278"/>
            <ac:grpSpMk id="18" creationId="{7D0A2EEA-2CFC-F682-1F9E-2D17C68AB9F9}"/>
          </ac:grpSpMkLst>
        </pc:grpChg>
        <pc:grpChg chg="del">
          <ac:chgData name="Nino Philip Ramones" userId="1068934f-e3b4-4e88-ba23-4cb57230c594" providerId="ADAL" clId="{8CB2B8AF-A82A-44C4-8ACE-B3900E30AC94}" dt="2023-03-10T11:23:09.033" v="14215" actId="478"/>
          <ac:grpSpMkLst>
            <pc:docMk/>
            <pc:sldMk cId="589416536" sldId="278"/>
            <ac:grpSpMk id="27" creationId="{2526845E-0B01-D685-F863-58009154941E}"/>
          </ac:grpSpMkLst>
        </pc:grpChg>
        <pc:picChg chg="add mod modCrop">
          <ac:chgData name="Nino Philip Ramones" userId="1068934f-e3b4-4e88-ba23-4cb57230c594" providerId="ADAL" clId="{8CB2B8AF-A82A-44C4-8ACE-B3900E30AC94}" dt="2023-03-10T11:34:14.185" v="15122" actId="164"/>
          <ac:picMkLst>
            <pc:docMk/>
            <pc:sldMk cId="589416536" sldId="278"/>
            <ac:picMk id="8" creationId="{D8976520-B2EC-28B0-DDCD-5492B8FB697F}"/>
          </ac:picMkLst>
        </pc:picChg>
        <pc:picChg chg="mod topLvl modCrop">
          <ac:chgData name="Nino Philip Ramones" userId="1068934f-e3b4-4e88-ba23-4cb57230c594" providerId="ADAL" clId="{8CB2B8AF-A82A-44C4-8ACE-B3900E30AC94}" dt="2023-03-10T11:34:14.185" v="15122" actId="164"/>
          <ac:picMkLst>
            <pc:docMk/>
            <pc:sldMk cId="589416536" sldId="278"/>
            <ac:picMk id="15" creationId="{24DA3179-8C0A-2F5F-13EE-1192022EB930}"/>
          </ac:picMkLst>
        </pc:picChg>
        <pc:picChg chg="del">
          <ac:chgData name="Nino Philip Ramones" userId="1068934f-e3b4-4e88-ba23-4cb57230c594" providerId="ADAL" clId="{8CB2B8AF-A82A-44C4-8ACE-B3900E30AC94}" dt="2023-03-10T11:07:14.689" v="14144" actId="478"/>
          <ac:picMkLst>
            <pc:docMk/>
            <pc:sldMk cId="589416536" sldId="278"/>
            <ac:picMk id="17" creationId="{2BD66BC6-F8E9-B5A2-8CCB-6F110FA6E4D0}"/>
          </ac:picMkLst>
        </pc:picChg>
      </pc:sldChg>
      <pc:sldChg chg="addSp delSp modSp add mod ord">
        <pc:chgData name="Nino Philip Ramones" userId="1068934f-e3b4-4e88-ba23-4cb57230c594" providerId="ADAL" clId="{8CB2B8AF-A82A-44C4-8ACE-B3900E30AC94}" dt="2023-03-10T12:58:27.943" v="16430" actId="2711"/>
        <pc:sldMkLst>
          <pc:docMk/>
          <pc:sldMk cId="2668961407" sldId="279"/>
        </pc:sldMkLst>
        <pc:spChg chg="mod">
          <ac:chgData name="Nino Philip Ramones" userId="1068934f-e3b4-4e88-ba23-4cb57230c594" providerId="ADAL" clId="{8CB2B8AF-A82A-44C4-8ACE-B3900E30AC94}" dt="2023-03-10T12:57:49.213" v="16427" actId="2711"/>
          <ac:spMkLst>
            <pc:docMk/>
            <pc:sldMk cId="2668961407" sldId="279"/>
            <ac:spMk id="6" creationId="{1C139C71-43D8-DA15-F46A-8598CDF1F78A}"/>
          </ac:spMkLst>
        </pc:spChg>
        <pc:spChg chg="mod">
          <ac:chgData name="Nino Philip Ramones" userId="1068934f-e3b4-4e88-ba23-4cb57230c594" providerId="ADAL" clId="{8CB2B8AF-A82A-44C4-8ACE-B3900E30AC94}" dt="2023-03-10T11:36:55.330" v="15152" actId="20577"/>
          <ac:spMkLst>
            <pc:docMk/>
            <pc:sldMk cId="2668961407" sldId="279"/>
            <ac:spMk id="8" creationId="{32B64BE8-E37B-9676-4EB5-17CAABB97627}"/>
          </ac:spMkLst>
        </pc:spChg>
        <pc:spChg chg="mod">
          <ac:chgData name="Nino Philip Ramones" userId="1068934f-e3b4-4e88-ba23-4cb57230c594" providerId="ADAL" clId="{8CB2B8AF-A82A-44C4-8ACE-B3900E30AC94}" dt="2023-03-10T11:37:29.142" v="15164" actId="20577"/>
          <ac:spMkLst>
            <pc:docMk/>
            <pc:sldMk cId="2668961407" sldId="279"/>
            <ac:spMk id="13" creationId="{E7B50B3A-133F-FA4D-C075-BA62ED3FA83D}"/>
          </ac:spMkLst>
        </pc:spChg>
        <pc:spChg chg="add mod">
          <ac:chgData name="Nino Philip Ramones" userId="1068934f-e3b4-4e88-ba23-4cb57230c594" providerId="ADAL" clId="{8CB2B8AF-A82A-44C4-8ACE-B3900E30AC94}" dt="2023-03-10T12:58:07.637" v="16428" actId="1582"/>
          <ac:spMkLst>
            <pc:docMk/>
            <pc:sldMk cId="2668961407" sldId="279"/>
            <ac:spMk id="17" creationId="{D6CD9F27-3726-A4CE-B72A-5491ED86E631}"/>
          </ac:spMkLst>
        </pc:spChg>
        <pc:spChg chg="add mod">
          <ac:chgData name="Nino Philip Ramones" userId="1068934f-e3b4-4e88-ba23-4cb57230c594" providerId="ADAL" clId="{8CB2B8AF-A82A-44C4-8ACE-B3900E30AC94}" dt="2023-03-10T12:58:27.943" v="16430" actId="2711"/>
          <ac:spMkLst>
            <pc:docMk/>
            <pc:sldMk cId="2668961407" sldId="279"/>
            <ac:spMk id="18" creationId="{AF367E45-8898-6A0D-8E8D-3F31A44D3CA9}"/>
          </ac:spMkLst>
        </pc:spChg>
        <pc:picChg chg="del">
          <ac:chgData name="Nino Philip Ramones" userId="1068934f-e3b4-4e88-ba23-4cb57230c594" providerId="ADAL" clId="{8CB2B8AF-A82A-44C4-8ACE-B3900E30AC94}" dt="2023-03-10T11:36:58.363" v="15153" actId="478"/>
          <ac:picMkLst>
            <pc:docMk/>
            <pc:sldMk cId="2668961407" sldId="279"/>
            <ac:picMk id="15" creationId="{1EB88930-A639-691E-0FCA-B6C35CBC3F9D}"/>
          </ac:picMkLst>
        </pc:picChg>
        <pc:picChg chg="add mod">
          <ac:chgData name="Nino Philip Ramones" userId="1068934f-e3b4-4e88-ba23-4cb57230c594" providerId="ADAL" clId="{8CB2B8AF-A82A-44C4-8ACE-B3900E30AC94}" dt="2023-03-10T11:37:25.304" v="15158" actId="14100"/>
          <ac:picMkLst>
            <pc:docMk/>
            <pc:sldMk cId="2668961407" sldId="279"/>
            <ac:picMk id="16" creationId="{AC1DEE82-940E-2615-BE26-3E0B6618064F}"/>
          </ac:picMkLst>
        </pc:picChg>
      </pc:sldChg>
      <pc:sldChg chg="addSp delSp modSp add mod ord">
        <pc:chgData name="Nino Philip Ramones" userId="1068934f-e3b4-4e88-ba23-4cb57230c594" providerId="ADAL" clId="{8CB2B8AF-A82A-44C4-8ACE-B3900E30AC94}" dt="2023-03-10T13:16:43.734" v="17198" actId="255"/>
        <pc:sldMkLst>
          <pc:docMk/>
          <pc:sldMk cId="3713819476" sldId="280"/>
        </pc:sldMkLst>
        <pc:spChg chg="mod">
          <ac:chgData name="Nino Philip Ramones" userId="1068934f-e3b4-4e88-ba23-4cb57230c594" providerId="ADAL" clId="{8CB2B8AF-A82A-44C4-8ACE-B3900E30AC94}" dt="2023-03-10T13:16:43.734" v="17198" actId="255"/>
          <ac:spMkLst>
            <pc:docMk/>
            <pc:sldMk cId="3713819476" sldId="280"/>
            <ac:spMk id="6" creationId="{1C139C71-43D8-DA15-F46A-8598CDF1F78A}"/>
          </ac:spMkLst>
        </pc:spChg>
        <pc:grpChg chg="del">
          <ac:chgData name="Nino Philip Ramones" userId="1068934f-e3b4-4e88-ba23-4cb57230c594" providerId="ADAL" clId="{8CB2B8AF-A82A-44C4-8ACE-B3900E30AC94}" dt="2023-03-10T12:58:54.126" v="16434" actId="478"/>
          <ac:grpSpMkLst>
            <pc:docMk/>
            <pc:sldMk cId="3713819476" sldId="280"/>
            <ac:grpSpMk id="9" creationId="{D8F08FAD-C798-7881-2F7F-E0E15A3C7974}"/>
          </ac:grpSpMkLst>
        </pc:grpChg>
        <pc:picChg chg="del topLvl">
          <ac:chgData name="Nino Philip Ramones" userId="1068934f-e3b4-4e88-ba23-4cb57230c594" providerId="ADAL" clId="{8CB2B8AF-A82A-44C4-8ACE-B3900E30AC94}" dt="2023-03-10T12:58:54.126" v="16434" actId="478"/>
          <ac:picMkLst>
            <pc:docMk/>
            <pc:sldMk cId="3713819476" sldId="280"/>
            <ac:picMk id="8" creationId="{D8976520-B2EC-28B0-DDCD-5492B8FB697F}"/>
          </ac:picMkLst>
        </pc:picChg>
        <pc:picChg chg="add mod modCrop">
          <ac:chgData name="Nino Philip Ramones" userId="1068934f-e3b4-4e88-ba23-4cb57230c594" providerId="ADAL" clId="{8CB2B8AF-A82A-44C4-8ACE-B3900E30AC94}" dt="2023-03-10T13:06:19.063" v="16503" actId="1076"/>
          <ac:picMkLst>
            <pc:docMk/>
            <pc:sldMk cId="3713819476" sldId="280"/>
            <ac:picMk id="10" creationId="{2EAB68FA-8686-0460-F630-6BD6B0D44DE3}"/>
          </ac:picMkLst>
        </pc:picChg>
        <pc:picChg chg="topLvl">
          <ac:chgData name="Nino Philip Ramones" userId="1068934f-e3b4-4e88-ba23-4cb57230c594" providerId="ADAL" clId="{8CB2B8AF-A82A-44C4-8ACE-B3900E30AC94}" dt="2023-03-10T12:58:54.126" v="16434" actId="478"/>
          <ac:picMkLst>
            <pc:docMk/>
            <pc:sldMk cId="3713819476" sldId="280"/>
            <ac:picMk id="15" creationId="{24DA3179-8C0A-2F5F-13EE-1192022EB930}"/>
          </ac:picMkLst>
        </pc:picChg>
      </pc:sldChg>
      <pc:sldChg chg="addSp delSp modSp add mod ord">
        <pc:chgData name="Nino Philip Ramones" userId="1068934f-e3b4-4e88-ba23-4cb57230c594" providerId="ADAL" clId="{8CB2B8AF-A82A-44C4-8ACE-B3900E30AC94}" dt="2023-03-10T13:57:49.949" v="20018" actId="2711"/>
        <pc:sldMkLst>
          <pc:docMk/>
          <pc:sldMk cId="3042634148" sldId="281"/>
        </pc:sldMkLst>
        <pc:spChg chg="mod">
          <ac:chgData name="Nino Philip Ramones" userId="1068934f-e3b4-4e88-ba23-4cb57230c594" providerId="ADAL" clId="{8CB2B8AF-A82A-44C4-8ACE-B3900E30AC94}" dt="2023-03-10T13:57:49.949" v="20018" actId="2711"/>
          <ac:spMkLst>
            <pc:docMk/>
            <pc:sldMk cId="3042634148" sldId="281"/>
            <ac:spMk id="6" creationId="{1C139C71-43D8-DA15-F46A-8598CDF1F78A}"/>
          </ac:spMkLst>
        </pc:spChg>
        <pc:spChg chg="add del mod">
          <ac:chgData name="Nino Philip Ramones" userId="1068934f-e3b4-4e88-ba23-4cb57230c594" providerId="ADAL" clId="{8CB2B8AF-A82A-44C4-8ACE-B3900E30AC94}" dt="2023-03-10T13:37:20.150" v="18961" actId="478"/>
          <ac:spMkLst>
            <pc:docMk/>
            <pc:sldMk cId="3042634148" sldId="281"/>
            <ac:spMk id="7" creationId="{7110FBF5-AA77-08B7-6F54-8C1C6143277D}"/>
          </ac:spMkLst>
        </pc:spChg>
        <pc:spChg chg="mod">
          <ac:chgData name="Nino Philip Ramones" userId="1068934f-e3b4-4e88-ba23-4cb57230c594" providerId="ADAL" clId="{8CB2B8AF-A82A-44C4-8ACE-B3900E30AC94}" dt="2023-03-10T13:19:13.682" v="17212" actId="20577"/>
          <ac:spMkLst>
            <pc:docMk/>
            <pc:sldMk cId="3042634148" sldId="281"/>
            <ac:spMk id="8" creationId="{32B64BE8-E37B-9676-4EB5-17CAABB97627}"/>
          </ac:spMkLst>
        </pc:spChg>
        <pc:spChg chg="mod">
          <ac:chgData name="Nino Philip Ramones" userId="1068934f-e3b4-4e88-ba23-4cb57230c594" providerId="ADAL" clId="{8CB2B8AF-A82A-44C4-8ACE-B3900E30AC94}" dt="2023-03-10T13:38:56.699" v="18971"/>
          <ac:spMkLst>
            <pc:docMk/>
            <pc:sldMk cId="3042634148" sldId="281"/>
            <ac:spMk id="11" creationId="{989542B2-3AB0-8C8A-7BA3-D16F4CE19DA4}"/>
          </ac:spMkLst>
        </pc:spChg>
        <pc:spChg chg="mod">
          <ac:chgData name="Nino Philip Ramones" userId="1068934f-e3b4-4e88-ba23-4cb57230c594" providerId="ADAL" clId="{8CB2B8AF-A82A-44C4-8ACE-B3900E30AC94}" dt="2023-03-10T13:38:56.699" v="18971"/>
          <ac:spMkLst>
            <pc:docMk/>
            <pc:sldMk cId="3042634148" sldId="281"/>
            <ac:spMk id="12" creationId="{F60EFD14-C1EC-FEB6-750B-630972B10642}"/>
          </ac:spMkLst>
        </pc:spChg>
        <pc:spChg chg="mod">
          <ac:chgData name="Nino Philip Ramones" userId="1068934f-e3b4-4e88-ba23-4cb57230c594" providerId="ADAL" clId="{8CB2B8AF-A82A-44C4-8ACE-B3900E30AC94}" dt="2023-03-10T13:38:56.699" v="18971"/>
          <ac:spMkLst>
            <pc:docMk/>
            <pc:sldMk cId="3042634148" sldId="281"/>
            <ac:spMk id="13" creationId="{FBE9D28C-5B33-8ADD-EA30-BC5329219943}"/>
          </ac:spMkLst>
        </pc:spChg>
        <pc:spChg chg="mod">
          <ac:chgData name="Nino Philip Ramones" userId="1068934f-e3b4-4e88-ba23-4cb57230c594" providerId="ADAL" clId="{8CB2B8AF-A82A-44C4-8ACE-B3900E30AC94}" dt="2023-03-10T13:38:56.699" v="18971"/>
          <ac:spMkLst>
            <pc:docMk/>
            <pc:sldMk cId="3042634148" sldId="281"/>
            <ac:spMk id="14" creationId="{BC1A3F43-E439-C1CA-165F-1033777C0044}"/>
          </ac:spMkLst>
        </pc:spChg>
        <pc:grpChg chg="add mod">
          <ac:chgData name="Nino Philip Ramones" userId="1068934f-e3b4-4e88-ba23-4cb57230c594" providerId="ADAL" clId="{8CB2B8AF-A82A-44C4-8ACE-B3900E30AC94}" dt="2023-03-10T13:40:57.950" v="18982" actId="1076"/>
          <ac:grpSpMkLst>
            <pc:docMk/>
            <pc:sldMk cId="3042634148" sldId="281"/>
            <ac:grpSpMk id="10" creationId="{11036F8C-35FC-48A0-B58D-493ECF2FD630}"/>
          </ac:grpSpMkLst>
        </pc:grpChg>
        <pc:grpChg chg="del">
          <ac:chgData name="Nino Philip Ramones" userId="1068934f-e3b4-4e88-ba23-4cb57230c594" providerId="ADAL" clId="{8CB2B8AF-A82A-44C4-8ACE-B3900E30AC94}" dt="2023-03-10T13:19:08.115" v="17202" actId="478"/>
          <ac:grpSpMkLst>
            <pc:docMk/>
            <pc:sldMk cId="3042634148" sldId="281"/>
            <ac:grpSpMk id="33" creationId="{AD4707F5-6FE1-FEA7-D4DA-F7E1D4A0C644}"/>
          </ac:grpSpMkLst>
        </pc:grpChg>
        <pc:picChg chg="add del mod">
          <ac:chgData name="Nino Philip Ramones" userId="1068934f-e3b4-4e88-ba23-4cb57230c594" providerId="ADAL" clId="{8CB2B8AF-A82A-44C4-8ACE-B3900E30AC94}" dt="2023-03-10T13:38:44.807" v="18970" actId="478"/>
          <ac:picMkLst>
            <pc:docMk/>
            <pc:sldMk cId="3042634148" sldId="281"/>
            <ac:picMk id="9" creationId="{608A8B33-7E0B-BAE4-02D2-8084C0F842B9}"/>
          </ac:picMkLst>
        </pc:picChg>
      </pc:sldChg>
      <pc:sldChg chg="addSp modSp add mod">
        <pc:chgData name="Nino Philip Ramones" userId="1068934f-e3b4-4e88-ba23-4cb57230c594" providerId="ADAL" clId="{8CB2B8AF-A82A-44C4-8ACE-B3900E30AC94}" dt="2023-03-10T14:07:16.080" v="20121" actId="1076"/>
        <pc:sldMkLst>
          <pc:docMk/>
          <pc:sldMk cId="2124879564" sldId="282"/>
        </pc:sldMkLst>
        <pc:spChg chg="mod">
          <ac:chgData name="Nino Philip Ramones" userId="1068934f-e3b4-4e88-ba23-4cb57230c594" providerId="ADAL" clId="{8CB2B8AF-A82A-44C4-8ACE-B3900E30AC94}" dt="2023-03-10T14:06:29.859" v="20106" actId="1035"/>
          <ac:spMkLst>
            <pc:docMk/>
            <pc:sldMk cId="2124879564" sldId="282"/>
            <ac:spMk id="6" creationId="{1C139C71-43D8-DA15-F46A-8598CDF1F78A}"/>
          </ac:spMkLst>
        </pc:spChg>
        <pc:spChg chg="add mod">
          <ac:chgData name="Nino Philip Ramones" userId="1068934f-e3b4-4e88-ba23-4cb57230c594" providerId="ADAL" clId="{8CB2B8AF-A82A-44C4-8ACE-B3900E30AC94}" dt="2023-03-10T14:06:36.098" v="20114" actId="1036"/>
          <ac:spMkLst>
            <pc:docMk/>
            <pc:sldMk cId="2124879564" sldId="282"/>
            <ac:spMk id="7" creationId="{371E6B4D-82A7-5E51-F870-CD5CB44F69BE}"/>
          </ac:spMkLst>
        </pc:spChg>
        <pc:spChg chg="mod">
          <ac:chgData name="Nino Philip Ramones" userId="1068934f-e3b4-4e88-ba23-4cb57230c594" providerId="ADAL" clId="{8CB2B8AF-A82A-44C4-8ACE-B3900E30AC94}" dt="2023-03-10T13:41:58.907" v="19032" actId="20577"/>
          <ac:spMkLst>
            <pc:docMk/>
            <pc:sldMk cId="2124879564" sldId="282"/>
            <ac:spMk id="8" creationId="{32B64BE8-E37B-9676-4EB5-17CAABB97627}"/>
          </ac:spMkLst>
        </pc:spChg>
        <pc:spChg chg="add mod">
          <ac:chgData name="Nino Philip Ramones" userId="1068934f-e3b4-4e88-ba23-4cb57230c594" providerId="ADAL" clId="{8CB2B8AF-A82A-44C4-8ACE-B3900E30AC94}" dt="2023-03-10T14:06:36.098" v="20114" actId="1036"/>
          <ac:spMkLst>
            <pc:docMk/>
            <pc:sldMk cId="2124879564" sldId="282"/>
            <ac:spMk id="9" creationId="{5A8CE56E-616D-7AEA-3FD6-3C2C4ED2E77D}"/>
          </ac:spMkLst>
        </pc:spChg>
        <pc:spChg chg="add mod">
          <ac:chgData name="Nino Philip Ramones" userId="1068934f-e3b4-4e88-ba23-4cb57230c594" providerId="ADAL" clId="{8CB2B8AF-A82A-44C4-8ACE-B3900E30AC94}" dt="2023-03-10T14:06:53.523" v="20115" actId="1076"/>
          <ac:spMkLst>
            <pc:docMk/>
            <pc:sldMk cId="2124879564" sldId="282"/>
            <ac:spMk id="15" creationId="{B7016611-C19B-F981-0493-1C1AAFFC517B}"/>
          </ac:spMkLst>
        </pc:spChg>
        <pc:spChg chg="add mod">
          <ac:chgData name="Nino Philip Ramones" userId="1068934f-e3b4-4e88-ba23-4cb57230c594" providerId="ADAL" clId="{8CB2B8AF-A82A-44C4-8ACE-B3900E30AC94}" dt="2023-03-10T14:07:16.080" v="20121" actId="1076"/>
          <ac:spMkLst>
            <pc:docMk/>
            <pc:sldMk cId="2124879564" sldId="282"/>
            <ac:spMk id="16" creationId="{93640B3D-36FC-1768-2FB8-1BFEB1323F57}"/>
          </ac:spMkLst>
        </pc:spChg>
      </pc:sldChg>
    </pc:docChg>
  </pc:docChgLst>
  <pc:docChgLst>
    <pc:chgData name="Nino Philip Ramones" userId="1068934f-e3b4-4e88-ba23-4cb57230c594" providerId="ADAL" clId="{DA43502D-6843-46E4-84F3-6183129FD404}"/>
    <pc:docChg chg="undo custSel addSld delSld modSld">
      <pc:chgData name="Nino Philip Ramones" userId="1068934f-e3b4-4e88-ba23-4cb57230c594" providerId="ADAL" clId="{DA43502D-6843-46E4-84F3-6183129FD404}" dt="2023-04-28T09:00:15.027" v="8535" actId="2711"/>
      <pc:docMkLst>
        <pc:docMk/>
      </pc:docMkLst>
      <pc:sldChg chg="addSp delSp modSp mod">
        <pc:chgData name="Nino Philip Ramones" userId="1068934f-e3b4-4e88-ba23-4cb57230c594" providerId="ADAL" clId="{DA43502D-6843-46E4-84F3-6183129FD404}" dt="2023-04-28T05:00:59.080" v="77" actId="14100"/>
        <pc:sldMkLst>
          <pc:docMk/>
          <pc:sldMk cId="2902220017" sldId="260"/>
        </pc:sldMkLst>
        <pc:spChg chg="mod">
          <ac:chgData name="Nino Philip Ramones" userId="1068934f-e3b4-4e88-ba23-4cb57230c594" providerId="ADAL" clId="{DA43502D-6843-46E4-84F3-6183129FD404}" dt="2023-04-28T04:53:29.644" v="40" actId="1076"/>
          <ac:spMkLst>
            <pc:docMk/>
            <pc:sldMk cId="2902220017" sldId="260"/>
            <ac:spMk id="14" creationId="{86CD694D-7914-A6C9-97B8-2823F7984CDE}"/>
          </ac:spMkLst>
        </pc:spChg>
        <pc:spChg chg="mod">
          <ac:chgData name="Nino Philip Ramones" userId="1068934f-e3b4-4e88-ba23-4cb57230c594" providerId="ADAL" clId="{DA43502D-6843-46E4-84F3-6183129FD404}" dt="2023-04-28T04:53:34.284" v="41" actId="1076"/>
          <ac:spMkLst>
            <pc:docMk/>
            <pc:sldMk cId="2902220017" sldId="260"/>
            <ac:spMk id="15" creationId="{CB5AF6EE-76A6-CA9D-0627-29C15279BDC6}"/>
          </ac:spMkLst>
        </pc:spChg>
        <pc:spChg chg="add mod">
          <ac:chgData name="Nino Philip Ramones" userId="1068934f-e3b4-4e88-ba23-4cb57230c594" providerId="ADAL" clId="{DA43502D-6843-46E4-84F3-6183129FD404}" dt="2023-04-28T04:58:31.800" v="53" actId="1076"/>
          <ac:spMkLst>
            <pc:docMk/>
            <pc:sldMk cId="2902220017" sldId="260"/>
            <ac:spMk id="25" creationId="{6EFD1E6E-80FA-0CC5-D7E2-78CB69BE3693}"/>
          </ac:spMkLst>
        </pc:spChg>
        <pc:spChg chg="add del">
          <ac:chgData name="Nino Philip Ramones" userId="1068934f-e3b4-4e88-ba23-4cb57230c594" providerId="ADAL" clId="{DA43502D-6843-46E4-84F3-6183129FD404}" dt="2023-04-28T04:58:59.430" v="61" actId="478"/>
          <ac:spMkLst>
            <pc:docMk/>
            <pc:sldMk cId="2902220017" sldId="260"/>
            <ac:spMk id="29" creationId="{D3477DD6-20F8-B844-531F-A4D45B04E6BF}"/>
          </ac:spMkLst>
        </pc:spChg>
        <pc:picChg chg="add mod">
          <ac:chgData name="Nino Philip Ramones" userId="1068934f-e3b4-4e88-ba23-4cb57230c594" providerId="ADAL" clId="{DA43502D-6843-46E4-84F3-6183129FD404}" dt="2023-04-28T05:00:59.080" v="77" actId="14100"/>
          <ac:picMkLst>
            <pc:docMk/>
            <pc:sldMk cId="2902220017" sldId="260"/>
            <ac:picMk id="3" creationId="{29BE9BA6-DEAB-60E1-F172-4E84FA66461D}"/>
          </ac:picMkLst>
        </pc:picChg>
        <pc:picChg chg="add del">
          <ac:chgData name="Nino Philip Ramones" userId="1068934f-e3b4-4e88-ba23-4cb57230c594" providerId="ADAL" clId="{DA43502D-6843-46E4-84F3-6183129FD404}" dt="2023-04-28T04:55:19.427" v="43" actId="478"/>
          <ac:picMkLst>
            <pc:docMk/>
            <pc:sldMk cId="2902220017" sldId="260"/>
            <ac:picMk id="11" creationId="{94AB2FB8-E06C-C5DA-5702-4F166E1B0AD4}"/>
          </ac:picMkLst>
        </pc:picChg>
        <pc:picChg chg="add mod">
          <ac:chgData name="Nino Philip Ramones" userId="1068934f-e3b4-4e88-ba23-4cb57230c594" providerId="ADAL" clId="{DA43502D-6843-46E4-84F3-6183129FD404}" dt="2023-04-28T05:00:51.927" v="76" actId="14100"/>
          <ac:picMkLst>
            <pc:docMk/>
            <pc:sldMk cId="2902220017" sldId="260"/>
            <ac:picMk id="16" creationId="{939A4C42-98DA-D2B8-4197-BE29DC484B9B}"/>
          </ac:picMkLst>
        </pc:picChg>
        <pc:picChg chg="add del">
          <ac:chgData name="Nino Philip Ramones" userId="1068934f-e3b4-4e88-ba23-4cb57230c594" providerId="ADAL" clId="{DA43502D-6843-46E4-84F3-6183129FD404}" dt="2023-04-28T04:55:19.427" v="43" actId="478"/>
          <ac:picMkLst>
            <pc:docMk/>
            <pc:sldMk cId="2902220017" sldId="260"/>
            <ac:picMk id="22" creationId="{78BD71C9-8DBA-4643-5373-D7DE98BFDA6C}"/>
          </ac:picMkLst>
        </pc:picChg>
        <pc:picChg chg="add mod">
          <ac:chgData name="Nino Philip Ramones" userId="1068934f-e3b4-4e88-ba23-4cb57230c594" providerId="ADAL" clId="{DA43502D-6843-46E4-84F3-6183129FD404}" dt="2023-04-28T05:00:40.055" v="74"/>
          <ac:picMkLst>
            <pc:docMk/>
            <pc:sldMk cId="2902220017" sldId="260"/>
            <ac:picMk id="24" creationId="{FC4EF1AF-287F-2622-8085-D07093A48C9E}"/>
          </ac:picMkLst>
        </pc:picChg>
        <pc:picChg chg="add del">
          <ac:chgData name="Nino Philip Ramones" userId="1068934f-e3b4-4e88-ba23-4cb57230c594" providerId="ADAL" clId="{DA43502D-6843-46E4-84F3-6183129FD404}" dt="2023-04-28T04:58:59.430" v="61" actId="478"/>
          <ac:picMkLst>
            <pc:docMk/>
            <pc:sldMk cId="2902220017" sldId="260"/>
            <ac:picMk id="28" creationId="{81AFE020-EE52-028A-F1B3-5B309C216182}"/>
          </ac:picMkLst>
        </pc:picChg>
      </pc:sldChg>
      <pc:sldChg chg="modSp mod modShow">
        <pc:chgData name="Nino Philip Ramones" userId="1068934f-e3b4-4e88-ba23-4cb57230c594" providerId="ADAL" clId="{DA43502D-6843-46E4-84F3-6183129FD404}" dt="2023-04-28T08:57:27.382" v="8511" actId="1036"/>
        <pc:sldMkLst>
          <pc:docMk/>
          <pc:sldMk cId="4215421811" sldId="261"/>
        </pc:sldMkLst>
        <pc:spChg chg="mod">
          <ac:chgData name="Nino Philip Ramones" userId="1068934f-e3b4-4e88-ba23-4cb57230c594" providerId="ADAL" clId="{DA43502D-6843-46E4-84F3-6183129FD404}" dt="2023-04-28T08:54:53.941" v="7973" actId="20577"/>
          <ac:spMkLst>
            <pc:docMk/>
            <pc:sldMk cId="4215421811" sldId="261"/>
            <ac:spMk id="6" creationId="{1C139C71-43D8-DA15-F46A-8598CDF1F78A}"/>
          </ac:spMkLst>
        </pc:spChg>
        <pc:spChg chg="mod">
          <ac:chgData name="Nino Philip Ramones" userId="1068934f-e3b4-4e88-ba23-4cb57230c594" providerId="ADAL" clId="{DA43502D-6843-46E4-84F3-6183129FD404}" dt="2023-04-28T08:56:16.692" v="8250" actId="20577"/>
          <ac:spMkLst>
            <pc:docMk/>
            <pc:sldMk cId="4215421811" sldId="261"/>
            <ac:spMk id="7" creationId="{CB143D5A-4C51-CC45-02B5-43383CAA5C50}"/>
          </ac:spMkLst>
        </pc:spChg>
        <pc:spChg chg="mod">
          <ac:chgData name="Nino Philip Ramones" userId="1068934f-e3b4-4e88-ba23-4cb57230c594" providerId="ADAL" clId="{DA43502D-6843-46E4-84F3-6183129FD404}" dt="2023-04-28T08:57:08.751" v="8508" actId="20577"/>
          <ac:spMkLst>
            <pc:docMk/>
            <pc:sldMk cId="4215421811" sldId="261"/>
            <ac:spMk id="10" creationId="{AA624370-42F0-82DE-228F-BC78C798D723}"/>
          </ac:spMkLst>
        </pc:spChg>
        <pc:grpChg chg="mod">
          <ac:chgData name="Nino Philip Ramones" userId="1068934f-e3b4-4e88-ba23-4cb57230c594" providerId="ADAL" clId="{DA43502D-6843-46E4-84F3-6183129FD404}" dt="2023-04-28T08:57:27.382" v="8511" actId="1036"/>
          <ac:grpSpMkLst>
            <pc:docMk/>
            <pc:sldMk cId="4215421811" sldId="261"/>
            <ac:grpSpMk id="9" creationId="{86565025-D585-4FE0-F5D0-00D60DC63201}"/>
          </ac:grpSpMkLst>
        </pc:grpChg>
        <pc:grpChg chg="mod">
          <ac:chgData name="Nino Philip Ramones" userId="1068934f-e3b4-4e88-ba23-4cb57230c594" providerId="ADAL" clId="{DA43502D-6843-46E4-84F3-6183129FD404}" dt="2023-04-28T08:57:21.597" v="8510" actId="1036"/>
          <ac:grpSpMkLst>
            <pc:docMk/>
            <pc:sldMk cId="4215421811" sldId="261"/>
            <ac:grpSpMk id="28" creationId="{1E2DCC1B-E94A-BBE8-ED0F-0C36BBB2851B}"/>
          </ac:grpSpMkLst>
        </pc:grpChg>
      </pc:sldChg>
      <pc:sldChg chg="modSp mod">
        <pc:chgData name="Nino Philip Ramones" userId="1068934f-e3b4-4e88-ba23-4cb57230c594" providerId="ADAL" clId="{DA43502D-6843-46E4-84F3-6183129FD404}" dt="2023-04-28T09:00:15.027" v="8535" actId="2711"/>
        <pc:sldMkLst>
          <pc:docMk/>
          <pc:sldMk cId="3042634148" sldId="281"/>
        </pc:sldMkLst>
        <pc:spChg chg="mod">
          <ac:chgData name="Nino Philip Ramones" userId="1068934f-e3b4-4e88-ba23-4cb57230c594" providerId="ADAL" clId="{DA43502D-6843-46E4-84F3-6183129FD404}" dt="2023-04-28T08:53:56.066" v="7736" actId="20577"/>
          <ac:spMkLst>
            <pc:docMk/>
            <pc:sldMk cId="3042634148" sldId="281"/>
            <ac:spMk id="6" creationId="{1C139C71-43D8-DA15-F46A-8598CDF1F78A}"/>
          </ac:spMkLst>
        </pc:spChg>
        <pc:spChg chg="mod">
          <ac:chgData name="Nino Philip Ramones" userId="1068934f-e3b4-4e88-ba23-4cb57230c594" providerId="ADAL" clId="{DA43502D-6843-46E4-84F3-6183129FD404}" dt="2023-04-28T08:54:03.706" v="7758" actId="1036"/>
          <ac:spMkLst>
            <pc:docMk/>
            <pc:sldMk cId="3042634148" sldId="281"/>
            <ac:spMk id="9" creationId="{A4C4677F-45AE-36EE-ABCE-397302091C1F}"/>
          </ac:spMkLst>
        </pc:spChg>
        <pc:spChg chg="mod">
          <ac:chgData name="Nino Philip Ramones" userId="1068934f-e3b4-4e88-ba23-4cb57230c594" providerId="ADAL" clId="{DA43502D-6843-46E4-84F3-6183129FD404}" dt="2023-04-28T09:00:15.027" v="8535" actId="2711"/>
          <ac:spMkLst>
            <pc:docMk/>
            <pc:sldMk cId="3042634148" sldId="281"/>
            <ac:spMk id="15" creationId="{3DE590E7-D5BC-0018-437A-AE6E15E396B6}"/>
          </ac:spMkLst>
        </pc:spChg>
      </pc:sldChg>
      <pc:sldChg chg="addSp delSp modSp mod">
        <pc:chgData name="Nino Philip Ramones" userId="1068934f-e3b4-4e88-ba23-4cb57230c594" providerId="ADAL" clId="{DA43502D-6843-46E4-84F3-6183129FD404}" dt="2023-04-28T06:25:08.941" v="3278" actId="2711"/>
        <pc:sldMkLst>
          <pc:docMk/>
          <pc:sldMk cId="2474797160" sldId="288"/>
        </pc:sldMkLst>
        <pc:spChg chg="mod">
          <ac:chgData name="Nino Philip Ramones" userId="1068934f-e3b4-4e88-ba23-4cb57230c594" providerId="ADAL" clId="{DA43502D-6843-46E4-84F3-6183129FD404}" dt="2023-04-28T05:05:23.602" v="102" actId="20577"/>
          <ac:spMkLst>
            <pc:docMk/>
            <pc:sldMk cId="2474797160" sldId="288"/>
            <ac:spMk id="2" creationId="{05373617-D585-BAF0-0B5B-D2CF324A4D6B}"/>
          </ac:spMkLst>
        </pc:spChg>
        <pc:spChg chg="add mod">
          <ac:chgData name="Nino Philip Ramones" userId="1068934f-e3b4-4e88-ba23-4cb57230c594" providerId="ADAL" clId="{DA43502D-6843-46E4-84F3-6183129FD404}" dt="2023-04-28T05:28:39.508" v="1390" actId="1036"/>
          <ac:spMkLst>
            <pc:docMk/>
            <pc:sldMk cId="2474797160" sldId="288"/>
            <ac:spMk id="3" creationId="{E301EF81-B90F-36A7-A828-06EDA6FBF5E5}"/>
          </ac:spMkLst>
        </pc:spChg>
        <pc:spChg chg="mod">
          <ac:chgData name="Nino Philip Ramones" userId="1068934f-e3b4-4e88-ba23-4cb57230c594" providerId="ADAL" clId="{DA43502D-6843-46E4-84F3-6183129FD404}" dt="2023-04-28T06:25:08.941" v="3278" actId="2711"/>
          <ac:spMkLst>
            <pc:docMk/>
            <pc:sldMk cId="2474797160" sldId="288"/>
            <ac:spMk id="6" creationId="{1C139C71-43D8-DA15-F46A-8598CDF1F78A}"/>
          </ac:spMkLst>
        </pc:spChg>
        <pc:spChg chg="mod">
          <ac:chgData name="Nino Philip Ramones" userId="1068934f-e3b4-4e88-ba23-4cb57230c594" providerId="ADAL" clId="{DA43502D-6843-46E4-84F3-6183129FD404}" dt="2023-04-28T05:10:53.533" v="195" actId="1038"/>
          <ac:spMkLst>
            <pc:docMk/>
            <pc:sldMk cId="2474797160" sldId="288"/>
            <ac:spMk id="10" creationId="{0D535829-F972-5CF5-20EA-345A515508E8}"/>
          </ac:spMkLst>
        </pc:spChg>
        <pc:spChg chg="mod">
          <ac:chgData name="Nino Philip Ramones" userId="1068934f-e3b4-4e88-ba23-4cb57230c594" providerId="ADAL" clId="{DA43502D-6843-46E4-84F3-6183129FD404}" dt="2023-04-28T05:28:58.872" v="1399" actId="1036"/>
          <ac:spMkLst>
            <pc:docMk/>
            <pc:sldMk cId="2474797160" sldId="288"/>
            <ac:spMk id="12" creationId="{A03D9DDB-0911-CCC6-289E-FE03CE9C7E57}"/>
          </ac:spMkLst>
        </pc:spChg>
        <pc:spChg chg="add mod">
          <ac:chgData name="Nino Philip Ramones" userId="1068934f-e3b4-4e88-ba23-4cb57230c594" providerId="ADAL" clId="{DA43502D-6843-46E4-84F3-6183129FD404}" dt="2023-04-28T05:28:58.872" v="1399" actId="1036"/>
          <ac:spMkLst>
            <pc:docMk/>
            <pc:sldMk cId="2474797160" sldId="288"/>
            <ac:spMk id="13" creationId="{CCA33C50-5359-C8E0-A0A8-645350BA97FE}"/>
          </ac:spMkLst>
        </pc:spChg>
        <pc:picChg chg="del">
          <ac:chgData name="Nino Philip Ramones" userId="1068934f-e3b4-4e88-ba23-4cb57230c594" providerId="ADAL" clId="{DA43502D-6843-46E4-84F3-6183129FD404}" dt="2023-04-28T05:05:25.536" v="103" actId="478"/>
          <ac:picMkLst>
            <pc:docMk/>
            <pc:sldMk cId="2474797160" sldId="288"/>
            <ac:picMk id="5" creationId="{1F581BCA-212C-D41B-BD29-D649B6CF3976}"/>
          </ac:picMkLst>
        </pc:picChg>
        <pc:picChg chg="add mod">
          <ac:chgData name="Nino Philip Ramones" userId="1068934f-e3b4-4e88-ba23-4cb57230c594" providerId="ADAL" clId="{DA43502D-6843-46E4-84F3-6183129FD404}" dt="2023-04-28T05:28:58.872" v="1399" actId="1036"/>
          <ac:picMkLst>
            <pc:docMk/>
            <pc:sldMk cId="2474797160" sldId="288"/>
            <ac:picMk id="11" creationId="{3DB84044-6F0C-EB78-CC1C-5C26073F2AC0}"/>
          </ac:picMkLst>
        </pc:picChg>
        <pc:picChg chg="add mod">
          <ac:chgData name="Nino Philip Ramones" userId="1068934f-e3b4-4e88-ba23-4cb57230c594" providerId="ADAL" clId="{DA43502D-6843-46E4-84F3-6183129FD404}" dt="2023-04-28T05:28:58.872" v="1399" actId="1036"/>
          <ac:picMkLst>
            <pc:docMk/>
            <pc:sldMk cId="2474797160" sldId="288"/>
            <ac:picMk id="1026" creationId="{284D62D0-C20A-41B9-852D-90343B5CD1A8}"/>
          </ac:picMkLst>
        </pc:picChg>
      </pc:sldChg>
      <pc:sldChg chg="del">
        <pc:chgData name="Nino Philip Ramones" userId="1068934f-e3b4-4e88-ba23-4cb57230c594" providerId="ADAL" clId="{DA43502D-6843-46E4-84F3-6183129FD404}" dt="2023-04-28T05:02:16.822" v="79" actId="47"/>
        <pc:sldMkLst>
          <pc:docMk/>
          <pc:sldMk cId="2888063651" sldId="289"/>
        </pc:sldMkLst>
      </pc:sldChg>
      <pc:sldChg chg="del">
        <pc:chgData name="Nino Philip Ramones" userId="1068934f-e3b4-4e88-ba23-4cb57230c594" providerId="ADAL" clId="{DA43502D-6843-46E4-84F3-6183129FD404}" dt="2023-04-28T05:02:16.822" v="79" actId="47"/>
        <pc:sldMkLst>
          <pc:docMk/>
          <pc:sldMk cId="3428063982" sldId="290"/>
        </pc:sldMkLst>
      </pc:sldChg>
      <pc:sldChg chg="del">
        <pc:chgData name="Nino Philip Ramones" userId="1068934f-e3b4-4e88-ba23-4cb57230c594" providerId="ADAL" clId="{DA43502D-6843-46E4-84F3-6183129FD404}" dt="2023-04-28T05:02:16.822" v="79" actId="47"/>
        <pc:sldMkLst>
          <pc:docMk/>
          <pc:sldMk cId="2145874465" sldId="291"/>
        </pc:sldMkLst>
      </pc:sldChg>
      <pc:sldChg chg="del">
        <pc:chgData name="Nino Philip Ramones" userId="1068934f-e3b4-4e88-ba23-4cb57230c594" providerId="ADAL" clId="{DA43502D-6843-46E4-84F3-6183129FD404}" dt="2023-04-28T05:02:16.822" v="79" actId="47"/>
        <pc:sldMkLst>
          <pc:docMk/>
          <pc:sldMk cId="1490428217" sldId="292"/>
        </pc:sldMkLst>
      </pc:sldChg>
      <pc:sldChg chg="del">
        <pc:chgData name="Nino Philip Ramones" userId="1068934f-e3b4-4e88-ba23-4cb57230c594" providerId="ADAL" clId="{DA43502D-6843-46E4-84F3-6183129FD404}" dt="2023-04-28T05:02:16.822" v="79" actId="47"/>
        <pc:sldMkLst>
          <pc:docMk/>
          <pc:sldMk cId="1278780278" sldId="293"/>
        </pc:sldMkLst>
      </pc:sldChg>
      <pc:sldChg chg="del">
        <pc:chgData name="Nino Philip Ramones" userId="1068934f-e3b4-4e88-ba23-4cb57230c594" providerId="ADAL" clId="{DA43502D-6843-46E4-84F3-6183129FD404}" dt="2023-04-28T05:02:16.822" v="79" actId="47"/>
        <pc:sldMkLst>
          <pc:docMk/>
          <pc:sldMk cId="2619007221" sldId="294"/>
        </pc:sldMkLst>
      </pc:sldChg>
      <pc:sldChg chg="del">
        <pc:chgData name="Nino Philip Ramones" userId="1068934f-e3b4-4e88-ba23-4cb57230c594" providerId="ADAL" clId="{DA43502D-6843-46E4-84F3-6183129FD404}" dt="2023-04-28T05:02:16.822" v="79" actId="47"/>
        <pc:sldMkLst>
          <pc:docMk/>
          <pc:sldMk cId="449201442" sldId="295"/>
        </pc:sldMkLst>
      </pc:sldChg>
      <pc:sldChg chg="del">
        <pc:chgData name="Nino Philip Ramones" userId="1068934f-e3b4-4e88-ba23-4cb57230c594" providerId="ADAL" clId="{DA43502D-6843-46E4-84F3-6183129FD404}" dt="2023-04-28T05:02:16.822" v="79" actId="47"/>
        <pc:sldMkLst>
          <pc:docMk/>
          <pc:sldMk cId="2537259196" sldId="296"/>
        </pc:sldMkLst>
      </pc:sldChg>
      <pc:sldChg chg="del">
        <pc:chgData name="Nino Philip Ramones" userId="1068934f-e3b4-4e88-ba23-4cb57230c594" providerId="ADAL" clId="{DA43502D-6843-46E4-84F3-6183129FD404}" dt="2023-04-28T05:02:16.822" v="79" actId="47"/>
        <pc:sldMkLst>
          <pc:docMk/>
          <pc:sldMk cId="1744944240" sldId="297"/>
        </pc:sldMkLst>
      </pc:sldChg>
      <pc:sldChg chg="del">
        <pc:chgData name="Nino Philip Ramones" userId="1068934f-e3b4-4e88-ba23-4cb57230c594" providerId="ADAL" clId="{DA43502D-6843-46E4-84F3-6183129FD404}" dt="2023-04-28T05:02:16.822" v="79" actId="47"/>
        <pc:sldMkLst>
          <pc:docMk/>
          <pc:sldMk cId="640533113" sldId="298"/>
        </pc:sldMkLst>
      </pc:sldChg>
      <pc:sldChg chg="del">
        <pc:chgData name="Nino Philip Ramones" userId="1068934f-e3b4-4e88-ba23-4cb57230c594" providerId="ADAL" clId="{DA43502D-6843-46E4-84F3-6183129FD404}" dt="2023-04-28T05:02:16.822" v="79" actId="47"/>
        <pc:sldMkLst>
          <pc:docMk/>
          <pc:sldMk cId="2925294506" sldId="299"/>
        </pc:sldMkLst>
      </pc:sldChg>
      <pc:sldChg chg="del">
        <pc:chgData name="Nino Philip Ramones" userId="1068934f-e3b4-4e88-ba23-4cb57230c594" providerId="ADAL" clId="{DA43502D-6843-46E4-84F3-6183129FD404}" dt="2023-04-28T05:02:16.822" v="79" actId="47"/>
        <pc:sldMkLst>
          <pc:docMk/>
          <pc:sldMk cId="3960663401" sldId="300"/>
        </pc:sldMkLst>
      </pc:sldChg>
      <pc:sldChg chg="del">
        <pc:chgData name="Nino Philip Ramones" userId="1068934f-e3b4-4e88-ba23-4cb57230c594" providerId="ADAL" clId="{DA43502D-6843-46E4-84F3-6183129FD404}" dt="2023-04-28T05:02:16.822" v="79" actId="47"/>
        <pc:sldMkLst>
          <pc:docMk/>
          <pc:sldMk cId="1430614379" sldId="301"/>
        </pc:sldMkLst>
      </pc:sldChg>
      <pc:sldChg chg="del">
        <pc:chgData name="Nino Philip Ramones" userId="1068934f-e3b4-4e88-ba23-4cb57230c594" providerId="ADAL" clId="{DA43502D-6843-46E4-84F3-6183129FD404}" dt="2023-04-28T05:02:16.822" v="79" actId="47"/>
        <pc:sldMkLst>
          <pc:docMk/>
          <pc:sldMk cId="4053801358" sldId="302"/>
        </pc:sldMkLst>
      </pc:sldChg>
      <pc:sldChg chg="del">
        <pc:chgData name="Nino Philip Ramones" userId="1068934f-e3b4-4e88-ba23-4cb57230c594" providerId="ADAL" clId="{DA43502D-6843-46E4-84F3-6183129FD404}" dt="2023-04-28T05:02:16.822" v="79" actId="47"/>
        <pc:sldMkLst>
          <pc:docMk/>
          <pc:sldMk cId="3735152311" sldId="303"/>
        </pc:sldMkLst>
      </pc:sldChg>
      <pc:sldChg chg="del">
        <pc:chgData name="Nino Philip Ramones" userId="1068934f-e3b4-4e88-ba23-4cb57230c594" providerId="ADAL" clId="{DA43502D-6843-46E4-84F3-6183129FD404}" dt="2023-04-28T05:02:16.822" v="79" actId="47"/>
        <pc:sldMkLst>
          <pc:docMk/>
          <pc:sldMk cId="981813218" sldId="304"/>
        </pc:sldMkLst>
      </pc:sldChg>
      <pc:sldChg chg="del">
        <pc:chgData name="Nino Philip Ramones" userId="1068934f-e3b4-4e88-ba23-4cb57230c594" providerId="ADAL" clId="{DA43502D-6843-46E4-84F3-6183129FD404}" dt="2023-04-28T05:02:16.822" v="79" actId="47"/>
        <pc:sldMkLst>
          <pc:docMk/>
          <pc:sldMk cId="123605150" sldId="305"/>
        </pc:sldMkLst>
      </pc:sldChg>
      <pc:sldChg chg="del">
        <pc:chgData name="Nino Philip Ramones" userId="1068934f-e3b4-4e88-ba23-4cb57230c594" providerId="ADAL" clId="{DA43502D-6843-46E4-84F3-6183129FD404}" dt="2023-04-28T05:02:16.822" v="79" actId="47"/>
        <pc:sldMkLst>
          <pc:docMk/>
          <pc:sldMk cId="112553766" sldId="306"/>
        </pc:sldMkLst>
      </pc:sldChg>
      <pc:sldChg chg="del">
        <pc:chgData name="Nino Philip Ramones" userId="1068934f-e3b4-4e88-ba23-4cb57230c594" providerId="ADAL" clId="{DA43502D-6843-46E4-84F3-6183129FD404}" dt="2023-04-28T07:00:54.682" v="5215" actId="47"/>
        <pc:sldMkLst>
          <pc:docMk/>
          <pc:sldMk cId="2442924426" sldId="307"/>
        </pc:sldMkLst>
      </pc:sldChg>
      <pc:sldChg chg="addSp delSp modSp add mod">
        <pc:chgData name="Nino Philip Ramones" userId="1068934f-e3b4-4e88-ba23-4cb57230c594" providerId="ADAL" clId="{DA43502D-6843-46E4-84F3-6183129FD404}" dt="2023-04-28T06:24:32.511" v="3275" actId="2711"/>
        <pc:sldMkLst>
          <pc:docMk/>
          <pc:sldMk cId="2661369311" sldId="308"/>
        </pc:sldMkLst>
        <pc:spChg chg="mod">
          <ac:chgData name="Nino Philip Ramones" userId="1068934f-e3b4-4e88-ba23-4cb57230c594" providerId="ADAL" clId="{DA43502D-6843-46E4-84F3-6183129FD404}" dt="2023-04-28T05:31:23.185" v="1480" actId="20577"/>
          <ac:spMkLst>
            <pc:docMk/>
            <pc:sldMk cId="2661369311" sldId="308"/>
            <ac:spMk id="2" creationId="{05373617-D585-BAF0-0B5B-D2CF324A4D6B}"/>
          </ac:spMkLst>
        </pc:spChg>
        <pc:spChg chg="mod">
          <ac:chgData name="Nino Philip Ramones" userId="1068934f-e3b4-4e88-ba23-4cb57230c594" providerId="ADAL" clId="{DA43502D-6843-46E4-84F3-6183129FD404}" dt="2023-04-28T05:32:11.519" v="1575" actId="1035"/>
          <ac:spMkLst>
            <pc:docMk/>
            <pc:sldMk cId="2661369311" sldId="308"/>
            <ac:spMk id="3" creationId="{E301EF81-B90F-36A7-A828-06EDA6FBF5E5}"/>
          </ac:spMkLst>
        </pc:spChg>
        <pc:spChg chg="mod">
          <ac:chgData name="Nino Philip Ramones" userId="1068934f-e3b4-4e88-ba23-4cb57230c594" providerId="ADAL" clId="{DA43502D-6843-46E4-84F3-6183129FD404}" dt="2023-04-28T06:24:32.511" v="3275" actId="2711"/>
          <ac:spMkLst>
            <pc:docMk/>
            <pc:sldMk cId="2661369311" sldId="308"/>
            <ac:spMk id="6" creationId="{1C139C71-43D8-DA15-F46A-8598CDF1F78A}"/>
          </ac:spMkLst>
        </pc:spChg>
        <pc:spChg chg="mod">
          <ac:chgData name="Nino Philip Ramones" userId="1068934f-e3b4-4e88-ba23-4cb57230c594" providerId="ADAL" clId="{DA43502D-6843-46E4-84F3-6183129FD404}" dt="2023-04-28T05:36:10.567" v="1670" actId="14100"/>
          <ac:spMkLst>
            <pc:docMk/>
            <pc:sldMk cId="2661369311" sldId="308"/>
            <ac:spMk id="12" creationId="{A03D9DDB-0911-CCC6-289E-FE03CE9C7E57}"/>
          </ac:spMkLst>
        </pc:spChg>
        <pc:spChg chg="del">
          <ac:chgData name="Nino Philip Ramones" userId="1068934f-e3b4-4e88-ba23-4cb57230c594" providerId="ADAL" clId="{DA43502D-6843-46E4-84F3-6183129FD404}" dt="2023-04-28T05:30:23.435" v="1401" actId="478"/>
          <ac:spMkLst>
            <pc:docMk/>
            <pc:sldMk cId="2661369311" sldId="308"/>
            <ac:spMk id="13" creationId="{CCA33C50-5359-C8E0-A0A8-645350BA97FE}"/>
          </ac:spMkLst>
        </pc:spChg>
        <pc:picChg chg="add mod">
          <ac:chgData name="Nino Philip Ramones" userId="1068934f-e3b4-4e88-ba23-4cb57230c594" providerId="ADAL" clId="{DA43502D-6843-46E4-84F3-6183129FD404}" dt="2023-04-28T05:34:41.574" v="1594" actId="14100"/>
          <ac:picMkLst>
            <pc:docMk/>
            <pc:sldMk cId="2661369311" sldId="308"/>
            <ac:picMk id="5" creationId="{BEF3C374-30E3-8A15-DF14-50AFE7BFDF87}"/>
          </ac:picMkLst>
        </pc:picChg>
        <pc:picChg chg="del">
          <ac:chgData name="Nino Philip Ramones" userId="1068934f-e3b4-4e88-ba23-4cb57230c594" providerId="ADAL" clId="{DA43502D-6843-46E4-84F3-6183129FD404}" dt="2023-04-28T05:30:23.435" v="1401" actId="478"/>
          <ac:picMkLst>
            <pc:docMk/>
            <pc:sldMk cId="2661369311" sldId="308"/>
            <ac:picMk id="11" creationId="{3DB84044-6F0C-EB78-CC1C-5C26073F2AC0}"/>
          </ac:picMkLst>
        </pc:picChg>
        <pc:picChg chg="del mod">
          <ac:chgData name="Nino Philip Ramones" userId="1068934f-e3b4-4e88-ba23-4cb57230c594" providerId="ADAL" clId="{DA43502D-6843-46E4-84F3-6183129FD404}" dt="2023-04-28T05:34:44.547" v="1595" actId="478"/>
          <ac:picMkLst>
            <pc:docMk/>
            <pc:sldMk cId="2661369311" sldId="308"/>
            <ac:picMk id="1026" creationId="{284D62D0-C20A-41B9-852D-90343B5CD1A8}"/>
          </ac:picMkLst>
        </pc:picChg>
      </pc:sldChg>
      <pc:sldChg chg="addSp delSp modSp add mod">
        <pc:chgData name="Nino Philip Ramones" userId="1068934f-e3b4-4e88-ba23-4cb57230c594" providerId="ADAL" clId="{DA43502D-6843-46E4-84F3-6183129FD404}" dt="2023-04-28T06:25:48.265" v="3287" actId="20577"/>
        <pc:sldMkLst>
          <pc:docMk/>
          <pc:sldMk cId="2969037122" sldId="309"/>
        </pc:sldMkLst>
        <pc:spChg chg="mod">
          <ac:chgData name="Nino Philip Ramones" userId="1068934f-e3b4-4e88-ba23-4cb57230c594" providerId="ADAL" clId="{DA43502D-6843-46E4-84F3-6183129FD404}" dt="2023-04-28T06:06:13.697" v="2431" actId="20577"/>
          <ac:spMkLst>
            <pc:docMk/>
            <pc:sldMk cId="2969037122" sldId="309"/>
            <ac:spMk id="2" creationId="{05373617-D585-BAF0-0B5B-D2CF324A4D6B}"/>
          </ac:spMkLst>
        </pc:spChg>
        <pc:spChg chg="del">
          <ac:chgData name="Nino Philip Ramones" userId="1068934f-e3b4-4e88-ba23-4cb57230c594" providerId="ADAL" clId="{DA43502D-6843-46E4-84F3-6183129FD404}" dt="2023-04-28T06:02:22.315" v="2403" actId="478"/>
          <ac:spMkLst>
            <pc:docMk/>
            <pc:sldMk cId="2969037122" sldId="309"/>
            <ac:spMk id="3" creationId="{E301EF81-B90F-36A7-A828-06EDA6FBF5E5}"/>
          </ac:spMkLst>
        </pc:spChg>
        <pc:spChg chg="mod">
          <ac:chgData name="Nino Philip Ramones" userId="1068934f-e3b4-4e88-ba23-4cb57230c594" providerId="ADAL" clId="{DA43502D-6843-46E4-84F3-6183129FD404}" dt="2023-04-28T06:25:48.265" v="3287" actId="20577"/>
          <ac:spMkLst>
            <pc:docMk/>
            <pc:sldMk cId="2969037122" sldId="309"/>
            <ac:spMk id="6" creationId="{1C139C71-43D8-DA15-F46A-8598CDF1F78A}"/>
          </ac:spMkLst>
        </pc:spChg>
        <pc:spChg chg="mod">
          <ac:chgData name="Nino Philip Ramones" userId="1068934f-e3b4-4e88-ba23-4cb57230c594" providerId="ADAL" clId="{DA43502D-6843-46E4-84F3-6183129FD404}" dt="2023-04-28T06:15:05.900" v="2513" actId="20577"/>
          <ac:spMkLst>
            <pc:docMk/>
            <pc:sldMk cId="2969037122" sldId="309"/>
            <ac:spMk id="12" creationId="{A03D9DDB-0911-CCC6-289E-FE03CE9C7E57}"/>
          </ac:spMkLst>
        </pc:spChg>
        <pc:spChg chg="add mod">
          <ac:chgData name="Nino Philip Ramones" userId="1068934f-e3b4-4e88-ba23-4cb57230c594" providerId="ADAL" clId="{DA43502D-6843-46E4-84F3-6183129FD404}" dt="2023-04-28T06:15:51.490" v="2554" actId="20577"/>
          <ac:spMkLst>
            <pc:docMk/>
            <pc:sldMk cId="2969037122" sldId="309"/>
            <ac:spMk id="18" creationId="{3541D7E5-4224-4C63-5DDD-BA6F6F83F475}"/>
          </ac:spMkLst>
        </pc:spChg>
        <pc:spChg chg="add mod">
          <ac:chgData name="Nino Philip Ramones" userId="1068934f-e3b4-4e88-ba23-4cb57230c594" providerId="ADAL" clId="{DA43502D-6843-46E4-84F3-6183129FD404}" dt="2023-04-28T06:16:22.230" v="2598" actId="14100"/>
          <ac:spMkLst>
            <pc:docMk/>
            <pc:sldMk cId="2969037122" sldId="309"/>
            <ac:spMk id="19" creationId="{727A2137-FC9F-D6F6-B304-60E173B027F2}"/>
          </ac:spMkLst>
        </pc:spChg>
        <pc:spChg chg="add mod">
          <ac:chgData name="Nino Philip Ramones" userId="1068934f-e3b4-4e88-ba23-4cb57230c594" providerId="ADAL" clId="{DA43502D-6843-46E4-84F3-6183129FD404}" dt="2023-04-28T06:17:30.817" v="2665" actId="1076"/>
          <ac:spMkLst>
            <pc:docMk/>
            <pc:sldMk cId="2969037122" sldId="309"/>
            <ac:spMk id="20" creationId="{99094F09-480B-BC12-6268-5E55DC8820B2}"/>
          </ac:spMkLst>
        </pc:spChg>
        <pc:grpChg chg="add mod">
          <ac:chgData name="Nino Philip Ramones" userId="1068934f-e3b4-4e88-ba23-4cb57230c594" providerId="ADAL" clId="{DA43502D-6843-46E4-84F3-6183129FD404}" dt="2023-04-28T06:14:27.606" v="2465" actId="12788"/>
          <ac:grpSpMkLst>
            <pc:docMk/>
            <pc:sldMk cId="2969037122" sldId="309"/>
            <ac:grpSpMk id="17" creationId="{7425DD19-40DC-E7A7-65E1-92F932101E58}"/>
          </ac:grpSpMkLst>
        </pc:grpChg>
        <pc:picChg chg="del">
          <ac:chgData name="Nino Philip Ramones" userId="1068934f-e3b4-4e88-ba23-4cb57230c594" providerId="ADAL" clId="{DA43502D-6843-46E4-84F3-6183129FD404}" dt="2023-04-28T06:06:16.427" v="2432" actId="478"/>
          <ac:picMkLst>
            <pc:docMk/>
            <pc:sldMk cId="2969037122" sldId="309"/>
            <ac:picMk id="5" creationId="{BEF3C374-30E3-8A15-DF14-50AFE7BFDF87}"/>
          </ac:picMkLst>
        </pc:picChg>
        <pc:picChg chg="add mod">
          <ac:chgData name="Nino Philip Ramones" userId="1068934f-e3b4-4e88-ba23-4cb57230c594" providerId="ADAL" clId="{DA43502D-6843-46E4-84F3-6183129FD404}" dt="2023-04-28T06:14:23.447" v="2464" actId="164"/>
          <ac:picMkLst>
            <pc:docMk/>
            <pc:sldMk cId="2969037122" sldId="309"/>
            <ac:picMk id="11" creationId="{E61A0B84-84C2-AE89-A9D2-FB83A456D464}"/>
          </ac:picMkLst>
        </pc:picChg>
        <pc:picChg chg="add mod">
          <ac:chgData name="Nino Philip Ramones" userId="1068934f-e3b4-4e88-ba23-4cb57230c594" providerId="ADAL" clId="{DA43502D-6843-46E4-84F3-6183129FD404}" dt="2023-04-28T06:14:23.447" v="2464" actId="164"/>
          <ac:picMkLst>
            <pc:docMk/>
            <pc:sldMk cId="2969037122" sldId="309"/>
            <ac:picMk id="14" creationId="{83D647CC-22D5-69F3-C8CB-C8E754736A59}"/>
          </ac:picMkLst>
        </pc:picChg>
        <pc:picChg chg="add mod">
          <ac:chgData name="Nino Philip Ramones" userId="1068934f-e3b4-4e88-ba23-4cb57230c594" providerId="ADAL" clId="{DA43502D-6843-46E4-84F3-6183129FD404}" dt="2023-04-28T06:14:23.447" v="2464" actId="164"/>
          <ac:picMkLst>
            <pc:docMk/>
            <pc:sldMk cId="2969037122" sldId="309"/>
            <ac:picMk id="16" creationId="{8D23B2C4-E307-B98D-6724-CC2C50CC5A31}"/>
          </ac:picMkLst>
        </pc:picChg>
      </pc:sldChg>
      <pc:sldChg chg="addSp delSp modSp add mod">
        <pc:chgData name="Nino Philip Ramones" userId="1068934f-e3b4-4e88-ba23-4cb57230c594" providerId="ADAL" clId="{DA43502D-6843-46E4-84F3-6183129FD404}" dt="2023-04-28T06:34:44.549" v="3907" actId="2711"/>
        <pc:sldMkLst>
          <pc:docMk/>
          <pc:sldMk cId="2723899760" sldId="310"/>
        </pc:sldMkLst>
        <pc:spChg chg="mod">
          <ac:chgData name="Nino Philip Ramones" userId="1068934f-e3b4-4e88-ba23-4cb57230c594" providerId="ADAL" clId="{DA43502D-6843-46E4-84F3-6183129FD404}" dt="2023-04-28T06:28:54.935" v="3308" actId="20577"/>
          <ac:spMkLst>
            <pc:docMk/>
            <pc:sldMk cId="2723899760" sldId="310"/>
            <ac:spMk id="2" creationId="{05373617-D585-BAF0-0B5B-D2CF324A4D6B}"/>
          </ac:spMkLst>
        </pc:spChg>
        <pc:spChg chg="mod">
          <ac:chgData name="Nino Philip Ramones" userId="1068934f-e3b4-4e88-ba23-4cb57230c594" providerId="ADAL" clId="{DA43502D-6843-46E4-84F3-6183129FD404}" dt="2023-04-28T06:34:44.549" v="3907" actId="2711"/>
          <ac:spMkLst>
            <pc:docMk/>
            <pc:sldMk cId="2723899760" sldId="310"/>
            <ac:spMk id="6" creationId="{1C139C71-43D8-DA15-F46A-8598CDF1F78A}"/>
          </ac:spMkLst>
        </pc:spChg>
        <pc:spChg chg="del">
          <ac:chgData name="Nino Philip Ramones" userId="1068934f-e3b4-4e88-ba23-4cb57230c594" providerId="ADAL" clId="{DA43502D-6843-46E4-84F3-6183129FD404}" dt="2023-04-28T06:30:27.899" v="3316" actId="478"/>
          <ac:spMkLst>
            <pc:docMk/>
            <pc:sldMk cId="2723899760" sldId="310"/>
            <ac:spMk id="12" creationId="{A03D9DDB-0911-CCC6-289E-FE03CE9C7E57}"/>
          </ac:spMkLst>
        </pc:spChg>
        <pc:spChg chg="del">
          <ac:chgData name="Nino Philip Ramones" userId="1068934f-e3b4-4e88-ba23-4cb57230c594" providerId="ADAL" clId="{DA43502D-6843-46E4-84F3-6183129FD404}" dt="2023-04-28T06:30:27.899" v="3316" actId="478"/>
          <ac:spMkLst>
            <pc:docMk/>
            <pc:sldMk cId="2723899760" sldId="310"/>
            <ac:spMk id="18" creationId="{3541D7E5-4224-4C63-5DDD-BA6F6F83F475}"/>
          </ac:spMkLst>
        </pc:spChg>
        <pc:spChg chg="del">
          <ac:chgData name="Nino Philip Ramones" userId="1068934f-e3b4-4e88-ba23-4cb57230c594" providerId="ADAL" clId="{DA43502D-6843-46E4-84F3-6183129FD404}" dt="2023-04-28T06:30:27.899" v="3316" actId="478"/>
          <ac:spMkLst>
            <pc:docMk/>
            <pc:sldMk cId="2723899760" sldId="310"/>
            <ac:spMk id="19" creationId="{727A2137-FC9F-D6F6-B304-60E173B027F2}"/>
          </ac:spMkLst>
        </pc:spChg>
        <pc:spChg chg="mod">
          <ac:chgData name="Nino Philip Ramones" userId="1068934f-e3b4-4e88-ba23-4cb57230c594" providerId="ADAL" clId="{DA43502D-6843-46E4-84F3-6183129FD404}" dt="2023-04-28T06:31:25.609" v="3383" actId="20577"/>
          <ac:spMkLst>
            <pc:docMk/>
            <pc:sldMk cId="2723899760" sldId="310"/>
            <ac:spMk id="20" creationId="{99094F09-480B-BC12-6268-5E55DC8820B2}"/>
          </ac:spMkLst>
        </pc:spChg>
        <pc:grpChg chg="del">
          <ac:chgData name="Nino Philip Ramones" userId="1068934f-e3b4-4e88-ba23-4cb57230c594" providerId="ADAL" clId="{DA43502D-6843-46E4-84F3-6183129FD404}" dt="2023-04-28T06:29:00.486" v="3309" actId="478"/>
          <ac:grpSpMkLst>
            <pc:docMk/>
            <pc:sldMk cId="2723899760" sldId="310"/>
            <ac:grpSpMk id="17" creationId="{7425DD19-40DC-E7A7-65E1-92F932101E58}"/>
          </ac:grpSpMkLst>
        </pc:grpChg>
        <pc:picChg chg="add mod">
          <ac:chgData name="Nino Philip Ramones" userId="1068934f-e3b4-4e88-ba23-4cb57230c594" providerId="ADAL" clId="{DA43502D-6843-46E4-84F3-6183129FD404}" dt="2023-04-28T06:30:49.486" v="3321" actId="14100"/>
          <ac:picMkLst>
            <pc:docMk/>
            <pc:sldMk cId="2723899760" sldId="310"/>
            <ac:picMk id="4" creationId="{E8959673-A002-D1F0-E05F-74942BBB05B5}"/>
          </ac:picMkLst>
        </pc:picChg>
      </pc:sldChg>
      <pc:sldChg chg="addSp delSp modSp add mod">
        <pc:chgData name="Nino Philip Ramones" userId="1068934f-e3b4-4e88-ba23-4cb57230c594" providerId="ADAL" clId="{DA43502D-6843-46E4-84F3-6183129FD404}" dt="2023-04-28T06:49:28.410" v="4547" actId="1036"/>
        <pc:sldMkLst>
          <pc:docMk/>
          <pc:sldMk cId="3239527936" sldId="311"/>
        </pc:sldMkLst>
        <pc:spChg chg="mod">
          <ac:chgData name="Nino Philip Ramones" userId="1068934f-e3b4-4e88-ba23-4cb57230c594" providerId="ADAL" clId="{DA43502D-6843-46E4-84F3-6183129FD404}" dt="2023-04-28T06:38:28.182" v="3931" actId="20577"/>
          <ac:spMkLst>
            <pc:docMk/>
            <pc:sldMk cId="3239527936" sldId="311"/>
            <ac:spMk id="2" creationId="{05373617-D585-BAF0-0B5B-D2CF324A4D6B}"/>
          </ac:spMkLst>
        </pc:spChg>
        <pc:spChg chg="mod">
          <ac:chgData name="Nino Philip Ramones" userId="1068934f-e3b4-4e88-ba23-4cb57230c594" providerId="ADAL" clId="{DA43502D-6843-46E4-84F3-6183129FD404}" dt="2023-04-28T06:49:28.410" v="4547" actId="1036"/>
          <ac:spMkLst>
            <pc:docMk/>
            <pc:sldMk cId="3239527936" sldId="311"/>
            <ac:spMk id="6" creationId="{1C139C71-43D8-DA15-F46A-8598CDF1F78A}"/>
          </ac:spMkLst>
        </pc:spChg>
        <pc:spChg chg="add mod">
          <ac:chgData name="Nino Philip Ramones" userId="1068934f-e3b4-4e88-ba23-4cb57230c594" providerId="ADAL" clId="{DA43502D-6843-46E4-84F3-6183129FD404}" dt="2023-04-28T06:48:55.500" v="4501" actId="20577"/>
          <ac:spMkLst>
            <pc:docMk/>
            <pc:sldMk cId="3239527936" sldId="311"/>
            <ac:spMk id="13" creationId="{18CB4294-AC8A-2D2F-1D84-C900719CCCF0}"/>
          </ac:spMkLst>
        </pc:spChg>
        <pc:spChg chg="mod">
          <ac:chgData name="Nino Philip Ramones" userId="1068934f-e3b4-4e88-ba23-4cb57230c594" providerId="ADAL" clId="{DA43502D-6843-46E4-84F3-6183129FD404}" dt="2023-04-28T06:39:36.466" v="3986" actId="20577"/>
          <ac:spMkLst>
            <pc:docMk/>
            <pc:sldMk cId="3239527936" sldId="311"/>
            <ac:spMk id="20" creationId="{99094F09-480B-BC12-6268-5E55DC8820B2}"/>
          </ac:spMkLst>
        </pc:spChg>
        <pc:picChg chg="del">
          <ac:chgData name="Nino Philip Ramones" userId="1068934f-e3b4-4e88-ba23-4cb57230c594" providerId="ADAL" clId="{DA43502D-6843-46E4-84F3-6183129FD404}" dt="2023-04-28T06:38:34.421" v="3932" actId="478"/>
          <ac:picMkLst>
            <pc:docMk/>
            <pc:sldMk cId="3239527936" sldId="311"/>
            <ac:picMk id="4" creationId="{E8959673-A002-D1F0-E05F-74942BBB05B5}"/>
          </ac:picMkLst>
        </pc:picChg>
        <pc:picChg chg="add mod">
          <ac:chgData name="Nino Philip Ramones" userId="1068934f-e3b4-4e88-ba23-4cb57230c594" providerId="ADAL" clId="{DA43502D-6843-46E4-84F3-6183129FD404}" dt="2023-04-28T06:39:12.182" v="3937" actId="14100"/>
          <ac:picMkLst>
            <pc:docMk/>
            <pc:sldMk cId="3239527936" sldId="311"/>
            <ac:picMk id="5" creationId="{8173CCBD-9289-292F-8F88-99D50989761F}"/>
          </ac:picMkLst>
        </pc:picChg>
        <pc:picChg chg="add mod">
          <ac:chgData name="Nino Philip Ramones" userId="1068934f-e3b4-4e88-ba23-4cb57230c594" providerId="ADAL" clId="{DA43502D-6843-46E4-84F3-6183129FD404}" dt="2023-04-28T06:48:28.285" v="4449" actId="14100"/>
          <ac:picMkLst>
            <pc:docMk/>
            <pc:sldMk cId="3239527936" sldId="311"/>
            <ac:picMk id="12" creationId="{EAC0C5BE-30E4-6A91-5AD2-F08F25D9F128}"/>
          </ac:picMkLst>
        </pc:picChg>
      </pc:sldChg>
      <pc:sldChg chg="addSp delSp modSp add mod">
        <pc:chgData name="Nino Philip Ramones" userId="1068934f-e3b4-4e88-ba23-4cb57230c594" providerId="ADAL" clId="{DA43502D-6843-46E4-84F3-6183129FD404}" dt="2023-04-28T07:21:00.755" v="5259" actId="20577"/>
        <pc:sldMkLst>
          <pc:docMk/>
          <pc:sldMk cId="3823646011" sldId="312"/>
        </pc:sldMkLst>
        <pc:spChg chg="mod">
          <ac:chgData name="Nino Philip Ramones" userId="1068934f-e3b4-4e88-ba23-4cb57230c594" providerId="ADAL" clId="{DA43502D-6843-46E4-84F3-6183129FD404}" dt="2023-04-28T07:21:00.755" v="5259" actId="20577"/>
          <ac:spMkLst>
            <pc:docMk/>
            <pc:sldMk cId="3823646011" sldId="312"/>
            <ac:spMk id="6" creationId="{1C139C71-43D8-DA15-F46A-8598CDF1F78A}"/>
          </ac:spMkLst>
        </pc:spChg>
        <pc:spChg chg="del">
          <ac:chgData name="Nino Philip Ramones" userId="1068934f-e3b4-4e88-ba23-4cb57230c594" providerId="ADAL" clId="{DA43502D-6843-46E4-84F3-6183129FD404}" dt="2023-04-28T06:49:37.508" v="4549" actId="478"/>
          <ac:spMkLst>
            <pc:docMk/>
            <pc:sldMk cId="3823646011" sldId="312"/>
            <ac:spMk id="13" creationId="{18CB4294-AC8A-2D2F-1D84-C900719CCCF0}"/>
          </ac:spMkLst>
        </pc:spChg>
        <pc:spChg chg="mod">
          <ac:chgData name="Nino Philip Ramones" userId="1068934f-e3b4-4e88-ba23-4cb57230c594" providerId="ADAL" clId="{DA43502D-6843-46E4-84F3-6183129FD404}" dt="2023-04-28T06:52:12.997" v="4642" actId="14100"/>
          <ac:spMkLst>
            <pc:docMk/>
            <pc:sldMk cId="3823646011" sldId="312"/>
            <ac:spMk id="20" creationId="{99094F09-480B-BC12-6268-5E55DC8820B2}"/>
          </ac:spMkLst>
        </pc:spChg>
        <pc:picChg chg="add mod">
          <ac:chgData name="Nino Philip Ramones" userId="1068934f-e3b4-4e88-ba23-4cb57230c594" providerId="ADAL" clId="{DA43502D-6843-46E4-84F3-6183129FD404}" dt="2023-04-28T06:52:21.961" v="4644" actId="1076"/>
          <ac:picMkLst>
            <pc:docMk/>
            <pc:sldMk cId="3823646011" sldId="312"/>
            <ac:picMk id="4" creationId="{27830053-3638-4D3A-0881-FC28C5E232DA}"/>
          </ac:picMkLst>
        </pc:picChg>
        <pc:picChg chg="del">
          <ac:chgData name="Nino Philip Ramones" userId="1068934f-e3b4-4e88-ba23-4cb57230c594" providerId="ADAL" clId="{DA43502D-6843-46E4-84F3-6183129FD404}" dt="2023-04-28T06:49:37.508" v="4549" actId="478"/>
          <ac:picMkLst>
            <pc:docMk/>
            <pc:sldMk cId="3823646011" sldId="312"/>
            <ac:picMk id="5" creationId="{8173CCBD-9289-292F-8F88-99D50989761F}"/>
          </ac:picMkLst>
        </pc:picChg>
        <pc:picChg chg="del">
          <ac:chgData name="Nino Philip Ramones" userId="1068934f-e3b4-4e88-ba23-4cb57230c594" providerId="ADAL" clId="{DA43502D-6843-46E4-84F3-6183129FD404}" dt="2023-04-28T06:49:37.508" v="4549" actId="478"/>
          <ac:picMkLst>
            <pc:docMk/>
            <pc:sldMk cId="3823646011" sldId="312"/>
            <ac:picMk id="12" creationId="{EAC0C5BE-30E4-6A91-5AD2-F08F25D9F128}"/>
          </ac:picMkLst>
        </pc:picChg>
        <pc:picChg chg="add del mod">
          <ac:chgData name="Nino Philip Ramones" userId="1068934f-e3b4-4e88-ba23-4cb57230c594" providerId="ADAL" clId="{DA43502D-6843-46E4-84F3-6183129FD404}" dt="2023-04-28T06:50:21.979" v="4561" actId="478"/>
          <ac:picMkLst>
            <pc:docMk/>
            <pc:sldMk cId="3823646011" sldId="312"/>
            <ac:picMk id="14" creationId="{D16246E4-9331-801F-5651-685243039986}"/>
          </ac:picMkLst>
        </pc:picChg>
      </pc:sldChg>
      <pc:sldChg chg="addSp delSp modSp add mod">
        <pc:chgData name="Nino Philip Ramones" userId="1068934f-e3b4-4e88-ba23-4cb57230c594" providerId="ADAL" clId="{DA43502D-6843-46E4-84F3-6183129FD404}" dt="2023-04-28T08:59:11.154" v="8526" actId="20577"/>
        <pc:sldMkLst>
          <pc:docMk/>
          <pc:sldMk cId="2343572440" sldId="313"/>
        </pc:sldMkLst>
        <pc:spChg chg="mod">
          <ac:chgData name="Nino Philip Ramones" userId="1068934f-e3b4-4e88-ba23-4cb57230c594" providerId="ADAL" clId="{DA43502D-6843-46E4-84F3-6183129FD404}" dt="2023-04-28T08:11:40.694" v="5295" actId="20577"/>
          <ac:spMkLst>
            <pc:docMk/>
            <pc:sldMk cId="2343572440" sldId="313"/>
            <ac:spMk id="2" creationId="{05373617-D585-BAF0-0B5B-D2CF324A4D6B}"/>
          </ac:spMkLst>
        </pc:spChg>
        <pc:spChg chg="mod">
          <ac:chgData name="Nino Philip Ramones" userId="1068934f-e3b4-4e88-ba23-4cb57230c594" providerId="ADAL" clId="{DA43502D-6843-46E4-84F3-6183129FD404}" dt="2023-04-28T08:28:24.274" v="6033" actId="20577"/>
          <ac:spMkLst>
            <pc:docMk/>
            <pc:sldMk cId="2343572440" sldId="313"/>
            <ac:spMk id="6" creationId="{1C139C71-43D8-DA15-F46A-8598CDF1F78A}"/>
          </ac:spMkLst>
        </pc:spChg>
        <pc:spChg chg="add mod">
          <ac:chgData name="Nino Philip Ramones" userId="1068934f-e3b4-4e88-ba23-4cb57230c594" providerId="ADAL" clId="{DA43502D-6843-46E4-84F3-6183129FD404}" dt="2023-04-28T08:19:22.505" v="5395" actId="20577"/>
          <ac:spMkLst>
            <pc:docMk/>
            <pc:sldMk cId="2343572440" sldId="313"/>
            <ac:spMk id="16" creationId="{F26C401D-517A-7F00-B0A5-B053F98F392F}"/>
          </ac:spMkLst>
        </pc:spChg>
        <pc:spChg chg="add mod">
          <ac:chgData name="Nino Philip Ramones" userId="1068934f-e3b4-4e88-ba23-4cb57230c594" providerId="ADAL" clId="{DA43502D-6843-46E4-84F3-6183129FD404}" dt="2023-04-28T08:19:53.154" v="5473" actId="20577"/>
          <ac:spMkLst>
            <pc:docMk/>
            <pc:sldMk cId="2343572440" sldId="313"/>
            <ac:spMk id="17" creationId="{DB0C0972-EB44-3614-E2BD-3838B27DB8C9}"/>
          </ac:spMkLst>
        </pc:spChg>
        <pc:spChg chg="add mod">
          <ac:chgData name="Nino Philip Ramones" userId="1068934f-e3b4-4e88-ba23-4cb57230c594" providerId="ADAL" clId="{DA43502D-6843-46E4-84F3-6183129FD404}" dt="2023-04-28T08:27:08.253" v="5832" actId="1035"/>
          <ac:spMkLst>
            <pc:docMk/>
            <pc:sldMk cId="2343572440" sldId="313"/>
            <ac:spMk id="18" creationId="{43F1E15F-9BB2-CD25-5196-D9C3631392D8}"/>
          </ac:spMkLst>
        </pc:spChg>
        <pc:spChg chg="mod">
          <ac:chgData name="Nino Philip Ramones" userId="1068934f-e3b4-4e88-ba23-4cb57230c594" providerId="ADAL" clId="{DA43502D-6843-46E4-84F3-6183129FD404}" dt="2023-04-28T08:59:11.154" v="8526" actId="20577"/>
          <ac:spMkLst>
            <pc:docMk/>
            <pc:sldMk cId="2343572440" sldId="313"/>
            <ac:spMk id="20" creationId="{99094F09-480B-BC12-6268-5E55DC8820B2}"/>
          </ac:spMkLst>
        </pc:spChg>
        <pc:grpChg chg="add mod">
          <ac:chgData name="Nino Philip Ramones" userId="1068934f-e3b4-4e88-ba23-4cb57230c594" providerId="ADAL" clId="{DA43502D-6843-46E4-84F3-6183129FD404}" dt="2023-04-28T08:17:42.765" v="5333" actId="1036"/>
          <ac:grpSpMkLst>
            <pc:docMk/>
            <pc:sldMk cId="2343572440" sldId="313"/>
            <ac:grpSpMk id="15" creationId="{FF9D61F7-8F43-E732-FC4E-9CFA4EF6D18A}"/>
          </ac:grpSpMkLst>
        </pc:grpChg>
        <pc:picChg chg="del">
          <ac:chgData name="Nino Philip Ramones" userId="1068934f-e3b4-4e88-ba23-4cb57230c594" providerId="ADAL" clId="{DA43502D-6843-46E4-84F3-6183129FD404}" dt="2023-04-28T08:11:42.524" v="5296" actId="478"/>
          <ac:picMkLst>
            <pc:docMk/>
            <pc:sldMk cId="2343572440" sldId="313"/>
            <ac:picMk id="4" creationId="{27830053-3638-4D3A-0881-FC28C5E232DA}"/>
          </ac:picMkLst>
        </pc:picChg>
        <pc:picChg chg="add mod">
          <ac:chgData name="Nino Philip Ramones" userId="1068934f-e3b4-4e88-ba23-4cb57230c594" providerId="ADAL" clId="{DA43502D-6843-46E4-84F3-6183129FD404}" dt="2023-04-28T08:17:32.041" v="5331" actId="164"/>
          <ac:picMkLst>
            <pc:docMk/>
            <pc:sldMk cId="2343572440" sldId="313"/>
            <ac:picMk id="5" creationId="{670940FF-FFF9-4739-DE35-C04D808FBD75}"/>
          </ac:picMkLst>
        </pc:picChg>
        <pc:picChg chg="add mod">
          <ac:chgData name="Nino Philip Ramones" userId="1068934f-e3b4-4e88-ba23-4cb57230c594" providerId="ADAL" clId="{DA43502D-6843-46E4-84F3-6183129FD404}" dt="2023-04-28T08:31:04.381" v="6034" actId="14100"/>
          <ac:picMkLst>
            <pc:docMk/>
            <pc:sldMk cId="2343572440" sldId="313"/>
            <ac:picMk id="12" creationId="{BE4CC6B2-2F28-5038-F88B-6F5857F68F79}"/>
          </ac:picMkLst>
        </pc:picChg>
        <pc:picChg chg="add mod">
          <ac:chgData name="Nino Philip Ramones" userId="1068934f-e3b4-4e88-ba23-4cb57230c594" providerId="ADAL" clId="{DA43502D-6843-46E4-84F3-6183129FD404}" dt="2023-04-28T08:17:32.041" v="5331" actId="164"/>
          <ac:picMkLst>
            <pc:docMk/>
            <pc:sldMk cId="2343572440" sldId="313"/>
            <ac:picMk id="14" creationId="{1A44F848-CCEE-6EBF-BB54-AF3D8D6CBA39}"/>
          </ac:picMkLst>
        </pc:picChg>
      </pc:sldChg>
      <pc:sldChg chg="addSp delSp modSp add mod">
        <pc:chgData name="Nino Philip Ramones" userId="1068934f-e3b4-4e88-ba23-4cb57230c594" providerId="ADAL" clId="{DA43502D-6843-46E4-84F3-6183129FD404}" dt="2023-04-28T08:59:47.764" v="8532" actId="20577"/>
        <pc:sldMkLst>
          <pc:docMk/>
          <pc:sldMk cId="1452955581" sldId="314"/>
        </pc:sldMkLst>
        <pc:spChg chg="mod">
          <ac:chgData name="Nino Philip Ramones" userId="1068934f-e3b4-4e88-ba23-4cb57230c594" providerId="ADAL" clId="{DA43502D-6843-46E4-84F3-6183129FD404}" dt="2023-04-28T08:59:47.764" v="8532" actId="20577"/>
          <ac:spMkLst>
            <pc:docMk/>
            <pc:sldMk cId="1452955581" sldId="314"/>
            <ac:spMk id="6" creationId="{1C139C71-43D8-DA15-F46A-8598CDF1F78A}"/>
          </ac:spMkLst>
        </pc:spChg>
        <pc:spChg chg="del">
          <ac:chgData name="Nino Philip Ramones" userId="1068934f-e3b4-4e88-ba23-4cb57230c594" providerId="ADAL" clId="{DA43502D-6843-46E4-84F3-6183129FD404}" dt="2023-04-28T08:31:31.984" v="6037" actId="478"/>
          <ac:spMkLst>
            <pc:docMk/>
            <pc:sldMk cId="1452955581" sldId="314"/>
            <ac:spMk id="16" creationId="{F26C401D-517A-7F00-B0A5-B053F98F392F}"/>
          </ac:spMkLst>
        </pc:spChg>
        <pc:spChg chg="del">
          <ac:chgData name="Nino Philip Ramones" userId="1068934f-e3b4-4e88-ba23-4cb57230c594" providerId="ADAL" clId="{DA43502D-6843-46E4-84F3-6183129FD404}" dt="2023-04-28T08:31:31.984" v="6037" actId="478"/>
          <ac:spMkLst>
            <pc:docMk/>
            <pc:sldMk cId="1452955581" sldId="314"/>
            <ac:spMk id="17" creationId="{DB0C0972-EB44-3614-E2BD-3838B27DB8C9}"/>
          </ac:spMkLst>
        </pc:spChg>
        <pc:spChg chg="mod">
          <ac:chgData name="Nino Philip Ramones" userId="1068934f-e3b4-4e88-ba23-4cb57230c594" providerId="ADAL" clId="{DA43502D-6843-46E4-84F3-6183129FD404}" dt="2023-04-28T08:52:21.559" v="7484" actId="1036"/>
          <ac:spMkLst>
            <pc:docMk/>
            <pc:sldMk cId="1452955581" sldId="314"/>
            <ac:spMk id="18" creationId="{43F1E15F-9BB2-CD25-5196-D9C3631392D8}"/>
          </ac:spMkLst>
        </pc:spChg>
        <pc:spChg chg="del mod">
          <ac:chgData name="Nino Philip Ramones" userId="1068934f-e3b4-4e88-ba23-4cb57230c594" providerId="ADAL" clId="{DA43502D-6843-46E4-84F3-6183129FD404}" dt="2023-04-28T08:31:38.716" v="6039" actId="478"/>
          <ac:spMkLst>
            <pc:docMk/>
            <pc:sldMk cId="1452955581" sldId="314"/>
            <ac:spMk id="20" creationId="{99094F09-480B-BC12-6268-5E55DC8820B2}"/>
          </ac:spMkLst>
        </pc:spChg>
        <pc:grpChg chg="del">
          <ac:chgData name="Nino Philip Ramones" userId="1068934f-e3b4-4e88-ba23-4cb57230c594" providerId="ADAL" clId="{DA43502D-6843-46E4-84F3-6183129FD404}" dt="2023-04-28T08:31:28.705" v="6036" actId="478"/>
          <ac:grpSpMkLst>
            <pc:docMk/>
            <pc:sldMk cId="1452955581" sldId="314"/>
            <ac:grpSpMk id="15" creationId="{FF9D61F7-8F43-E732-FC4E-9CFA4EF6D18A}"/>
          </ac:grpSpMkLst>
        </pc:grpChg>
        <pc:graphicFrameChg chg="add del">
          <ac:chgData name="Nino Philip Ramones" userId="1068934f-e3b4-4e88-ba23-4cb57230c594" providerId="ADAL" clId="{DA43502D-6843-46E4-84F3-6183129FD404}" dt="2023-04-28T08:32:59.499" v="6041" actId="478"/>
          <ac:graphicFrameMkLst>
            <pc:docMk/>
            <pc:sldMk cId="1452955581" sldId="314"/>
            <ac:graphicFrameMk id="3" creationId="{C6807988-4F4B-8F07-E1BA-4754A032B813}"/>
          </ac:graphicFrameMkLst>
        </pc:graphicFrameChg>
        <pc:graphicFrameChg chg="add mod modGraphic">
          <ac:chgData name="Nino Philip Ramones" userId="1068934f-e3b4-4e88-ba23-4cb57230c594" providerId="ADAL" clId="{DA43502D-6843-46E4-84F3-6183129FD404}" dt="2023-04-28T08:48:12.798" v="6560" actId="20577"/>
          <ac:graphicFrameMkLst>
            <pc:docMk/>
            <pc:sldMk cId="1452955581" sldId="314"/>
            <ac:graphicFrameMk id="4" creationId="{A0D8E578-8168-EA3D-E516-D0237EBB3EDC}"/>
          </ac:graphicFrameMkLst>
        </pc:graphicFrameChg>
      </pc:sldChg>
      <pc:sldChg chg="add del">
        <pc:chgData name="Nino Philip Ramones" userId="1068934f-e3b4-4e88-ba23-4cb57230c594" providerId="ADAL" clId="{DA43502D-6843-46E4-84F3-6183129FD404}" dt="2023-04-28T08:11:20.025" v="5262" actId="47"/>
        <pc:sldMkLst>
          <pc:docMk/>
          <pc:sldMk cId="3428751996" sldId="314"/>
        </pc:sldMkLst>
      </pc:sldChg>
    </pc:docChg>
  </pc:docChgLst>
  <pc:docChgLst>
    <pc:chgData name="Nino Philip Ramones" userId="1068934f-e3b4-4e88-ba23-4cb57230c594" providerId="ADAL" clId="{E022470B-91A1-4E81-943A-E04B27CD6A3E}"/>
    <pc:docChg chg="undo custSel addSld delSld modSld">
      <pc:chgData name="Nino Philip Ramones" userId="1068934f-e3b4-4e88-ba23-4cb57230c594" providerId="ADAL" clId="{E022470B-91A1-4E81-943A-E04B27CD6A3E}" dt="2023-09-21T08:07:46.753" v="8810" actId="20577"/>
      <pc:docMkLst>
        <pc:docMk/>
      </pc:docMkLst>
      <pc:sldChg chg="addSp delSp modSp mod">
        <pc:chgData name="Nino Philip Ramones" userId="1068934f-e3b4-4e88-ba23-4cb57230c594" providerId="ADAL" clId="{E022470B-91A1-4E81-943A-E04B27CD6A3E}" dt="2023-09-21T05:03:14.880" v="147" actId="1038"/>
        <pc:sldMkLst>
          <pc:docMk/>
          <pc:sldMk cId="2902220017" sldId="260"/>
        </pc:sldMkLst>
        <pc:spChg chg="mod">
          <ac:chgData name="Nino Philip Ramones" userId="1068934f-e3b4-4e88-ba23-4cb57230c594" providerId="ADAL" clId="{E022470B-91A1-4E81-943A-E04B27CD6A3E}" dt="2023-09-21T02:55:27.744" v="61" actId="20577"/>
          <ac:spMkLst>
            <pc:docMk/>
            <pc:sldMk cId="2902220017" sldId="260"/>
            <ac:spMk id="8" creationId="{E55C9784-2997-4509-E882-733A19888A3E}"/>
          </ac:spMkLst>
        </pc:spChg>
        <pc:spChg chg="mod">
          <ac:chgData name="Nino Philip Ramones" userId="1068934f-e3b4-4e88-ba23-4cb57230c594" providerId="ADAL" clId="{E022470B-91A1-4E81-943A-E04B27CD6A3E}" dt="2023-09-21T05:02:28.387" v="106" actId="20577"/>
          <ac:spMkLst>
            <pc:docMk/>
            <pc:sldMk cId="2902220017" sldId="260"/>
            <ac:spMk id="9" creationId="{5D32E140-99B1-66F0-387B-DA3F1BEB36F2}"/>
          </ac:spMkLst>
        </pc:spChg>
        <pc:spChg chg="mod">
          <ac:chgData name="Nino Philip Ramones" userId="1068934f-e3b4-4e88-ba23-4cb57230c594" providerId="ADAL" clId="{E022470B-91A1-4E81-943A-E04B27CD6A3E}" dt="2023-09-21T05:03:14.880" v="147" actId="1038"/>
          <ac:spMkLst>
            <pc:docMk/>
            <pc:sldMk cId="2902220017" sldId="260"/>
            <ac:spMk id="10" creationId="{C3CE4A8C-C748-4278-6175-7B615D2C5720}"/>
          </ac:spMkLst>
        </pc:spChg>
        <pc:spChg chg="mod">
          <ac:chgData name="Nino Philip Ramones" userId="1068934f-e3b4-4e88-ba23-4cb57230c594" providerId="ADAL" clId="{E022470B-91A1-4E81-943A-E04B27CD6A3E}" dt="2023-09-21T02:50:26.928" v="21" actId="403"/>
          <ac:spMkLst>
            <pc:docMk/>
            <pc:sldMk cId="2902220017" sldId="260"/>
            <ac:spMk id="14" creationId="{86CD694D-7914-A6C9-97B8-2823F7984CDE}"/>
          </ac:spMkLst>
        </pc:spChg>
        <pc:spChg chg="mod">
          <ac:chgData name="Nino Philip Ramones" userId="1068934f-e3b4-4e88-ba23-4cb57230c594" providerId="ADAL" clId="{E022470B-91A1-4E81-943A-E04B27CD6A3E}" dt="2023-09-21T02:55:53.734" v="97" actId="20577"/>
          <ac:spMkLst>
            <pc:docMk/>
            <pc:sldMk cId="2902220017" sldId="260"/>
            <ac:spMk id="15" creationId="{CB5AF6EE-76A6-CA9D-0627-29C15279BDC6}"/>
          </ac:spMkLst>
        </pc:spChg>
        <pc:spChg chg="del">
          <ac:chgData name="Nino Philip Ramones" userId="1068934f-e3b4-4e88-ba23-4cb57230c594" providerId="ADAL" clId="{E022470B-91A1-4E81-943A-E04B27CD6A3E}" dt="2023-09-21T02:50:34.159" v="22" actId="478"/>
          <ac:spMkLst>
            <pc:docMk/>
            <pc:sldMk cId="2902220017" sldId="260"/>
            <ac:spMk id="25" creationId="{6EFD1E6E-80FA-0CC5-D7E2-78CB69BE3693}"/>
          </ac:spMkLst>
        </pc:spChg>
        <pc:spChg chg="del">
          <ac:chgData name="Nino Philip Ramones" userId="1068934f-e3b4-4e88-ba23-4cb57230c594" providerId="ADAL" clId="{E022470B-91A1-4E81-943A-E04B27CD6A3E}" dt="2023-09-21T02:54:40.422" v="45" actId="478"/>
          <ac:spMkLst>
            <pc:docMk/>
            <pc:sldMk cId="2902220017" sldId="260"/>
            <ac:spMk id="29" creationId="{D3477DD6-20F8-B844-531F-A4D45B04E6BF}"/>
          </ac:spMkLst>
        </pc:spChg>
        <pc:picChg chg="del">
          <ac:chgData name="Nino Philip Ramones" userId="1068934f-e3b4-4e88-ba23-4cb57230c594" providerId="ADAL" clId="{E022470B-91A1-4E81-943A-E04B27CD6A3E}" dt="2023-09-21T02:50:34.159" v="22" actId="478"/>
          <ac:picMkLst>
            <pc:docMk/>
            <pc:sldMk cId="2902220017" sldId="260"/>
            <ac:picMk id="3" creationId="{29BE9BA6-DEAB-60E1-F172-4E84FA66461D}"/>
          </ac:picMkLst>
        </pc:picChg>
        <pc:picChg chg="add mod ord">
          <ac:chgData name="Nino Philip Ramones" userId="1068934f-e3b4-4e88-ba23-4cb57230c594" providerId="ADAL" clId="{E022470B-91A1-4E81-943A-E04B27CD6A3E}" dt="2023-09-21T02:54:37.529" v="44" actId="167"/>
          <ac:picMkLst>
            <pc:docMk/>
            <pc:sldMk cId="2902220017" sldId="260"/>
            <ac:picMk id="4" creationId="{CF8B82FD-9CE9-CA11-1398-E6B4564B2FD1}"/>
          </ac:picMkLst>
        </pc:picChg>
        <pc:picChg chg="del">
          <ac:chgData name="Nino Philip Ramones" userId="1068934f-e3b4-4e88-ba23-4cb57230c594" providerId="ADAL" clId="{E022470B-91A1-4E81-943A-E04B27CD6A3E}" dt="2023-09-21T02:54:40.422" v="45" actId="478"/>
          <ac:picMkLst>
            <pc:docMk/>
            <pc:sldMk cId="2902220017" sldId="260"/>
            <ac:picMk id="11" creationId="{94AB2FB8-E06C-C5DA-5702-4F166E1B0AD4}"/>
          </ac:picMkLst>
        </pc:picChg>
        <pc:picChg chg="del">
          <ac:chgData name="Nino Philip Ramones" userId="1068934f-e3b4-4e88-ba23-4cb57230c594" providerId="ADAL" clId="{E022470B-91A1-4E81-943A-E04B27CD6A3E}" dt="2023-09-21T02:50:34.159" v="22" actId="478"/>
          <ac:picMkLst>
            <pc:docMk/>
            <pc:sldMk cId="2902220017" sldId="260"/>
            <ac:picMk id="16" creationId="{939A4C42-98DA-D2B8-4197-BE29DC484B9B}"/>
          </ac:picMkLst>
        </pc:picChg>
        <pc:picChg chg="del">
          <ac:chgData name="Nino Philip Ramones" userId="1068934f-e3b4-4e88-ba23-4cb57230c594" providerId="ADAL" clId="{E022470B-91A1-4E81-943A-E04B27CD6A3E}" dt="2023-09-21T02:54:40.422" v="45" actId="478"/>
          <ac:picMkLst>
            <pc:docMk/>
            <pc:sldMk cId="2902220017" sldId="260"/>
            <ac:picMk id="22" creationId="{78BD71C9-8DBA-4643-5373-D7DE98BFDA6C}"/>
          </ac:picMkLst>
        </pc:picChg>
        <pc:picChg chg="del">
          <ac:chgData name="Nino Philip Ramones" userId="1068934f-e3b4-4e88-ba23-4cb57230c594" providerId="ADAL" clId="{E022470B-91A1-4E81-943A-E04B27CD6A3E}" dt="2023-09-21T02:50:34.159" v="22" actId="478"/>
          <ac:picMkLst>
            <pc:docMk/>
            <pc:sldMk cId="2902220017" sldId="260"/>
            <ac:picMk id="24" creationId="{FC4EF1AF-287F-2622-8085-D07093A48C9E}"/>
          </ac:picMkLst>
        </pc:picChg>
        <pc:picChg chg="add mod ord">
          <ac:chgData name="Nino Philip Ramones" userId="1068934f-e3b4-4e88-ba23-4cb57230c594" providerId="ADAL" clId="{E022470B-91A1-4E81-943A-E04B27CD6A3E}" dt="2023-09-21T02:54:37.529" v="44" actId="167"/>
          <ac:picMkLst>
            <pc:docMk/>
            <pc:sldMk cId="2902220017" sldId="260"/>
            <ac:picMk id="26" creationId="{67934830-BD9A-4E5B-4876-7B26DF3AE171}"/>
          </ac:picMkLst>
        </pc:picChg>
        <pc:picChg chg="del">
          <ac:chgData name="Nino Philip Ramones" userId="1068934f-e3b4-4e88-ba23-4cb57230c594" providerId="ADAL" clId="{E022470B-91A1-4E81-943A-E04B27CD6A3E}" dt="2023-09-21T02:54:40.422" v="45" actId="478"/>
          <ac:picMkLst>
            <pc:docMk/>
            <pc:sldMk cId="2902220017" sldId="260"/>
            <ac:picMk id="28" creationId="{81AFE020-EE52-028A-F1B3-5B309C216182}"/>
          </ac:picMkLst>
        </pc:picChg>
        <pc:picChg chg="add mod ord">
          <ac:chgData name="Nino Philip Ramones" userId="1068934f-e3b4-4e88-ba23-4cb57230c594" providerId="ADAL" clId="{E022470B-91A1-4E81-943A-E04B27CD6A3E}" dt="2023-09-21T02:54:37.529" v="44" actId="167"/>
          <ac:picMkLst>
            <pc:docMk/>
            <pc:sldMk cId="2902220017" sldId="260"/>
            <ac:picMk id="30" creationId="{5FF5E5BF-12F6-6BF0-DDCA-08B624C4635B}"/>
          </ac:picMkLst>
        </pc:picChg>
      </pc:sldChg>
      <pc:sldChg chg="modSp mod">
        <pc:chgData name="Nino Philip Ramones" userId="1068934f-e3b4-4e88-ba23-4cb57230c594" providerId="ADAL" clId="{E022470B-91A1-4E81-943A-E04B27CD6A3E}" dt="2023-09-21T07:11:33.301" v="4432" actId="20577"/>
        <pc:sldMkLst>
          <pc:docMk/>
          <pc:sldMk cId="4215421811" sldId="261"/>
        </pc:sldMkLst>
        <pc:spChg chg="mod">
          <ac:chgData name="Nino Philip Ramones" userId="1068934f-e3b4-4e88-ba23-4cb57230c594" providerId="ADAL" clId="{E022470B-91A1-4E81-943A-E04B27CD6A3E}" dt="2023-09-21T05:27:57.733" v="1183" actId="20577"/>
          <ac:spMkLst>
            <pc:docMk/>
            <pc:sldMk cId="4215421811" sldId="261"/>
            <ac:spMk id="4" creationId="{2351CECF-4925-C9C2-8218-3DCDDD125713}"/>
          </ac:spMkLst>
        </pc:spChg>
        <pc:spChg chg="mod">
          <ac:chgData name="Nino Philip Ramones" userId="1068934f-e3b4-4e88-ba23-4cb57230c594" providerId="ADAL" clId="{E022470B-91A1-4E81-943A-E04B27CD6A3E}" dt="2023-09-21T05:07:41.937" v="284" actId="1038"/>
          <ac:spMkLst>
            <pc:docMk/>
            <pc:sldMk cId="4215421811" sldId="261"/>
            <ac:spMk id="5" creationId="{BC141F5B-906B-6265-DA38-F7E04A6C72A8}"/>
          </ac:spMkLst>
        </pc:spChg>
        <pc:spChg chg="mod">
          <ac:chgData name="Nino Philip Ramones" userId="1068934f-e3b4-4e88-ba23-4cb57230c594" providerId="ADAL" clId="{E022470B-91A1-4E81-943A-E04B27CD6A3E}" dt="2023-09-21T05:26:25.009" v="1123" actId="20577"/>
          <ac:spMkLst>
            <pc:docMk/>
            <pc:sldMk cId="4215421811" sldId="261"/>
            <ac:spMk id="6" creationId="{1C139C71-43D8-DA15-F46A-8598CDF1F78A}"/>
          </ac:spMkLst>
        </pc:spChg>
        <pc:spChg chg="mod">
          <ac:chgData name="Nino Philip Ramones" userId="1068934f-e3b4-4e88-ba23-4cb57230c594" providerId="ADAL" clId="{E022470B-91A1-4E81-943A-E04B27CD6A3E}" dt="2023-09-21T05:18:20.221" v="651" actId="20577"/>
          <ac:spMkLst>
            <pc:docMk/>
            <pc:sldMk cId="4215421811" sldId="261"/>
            <ac:spMk id="7" creationId="{CB143D5A-4C51-CC45-02B5-43383CAA5C50}"/>
          </ac:spMkLst>
        </pc:spChg>
        <pc:spChg chg="mod">
          <ac:chgData name="Nino Philip Ramones" userId="1068934f-e3b4-4e88-ba23-4cb57230c594" providerId="ADAL" clId="{E022470B-91A1-4E81-943A-E04B27CD6A3E}" dt="2023-09-21T07:11:33.301" v="4432" actId="20577"/>
          <ac:spMkLst>
            <pc:docMk/>
            <pc:sldMk cId="4215421811" sldId="261"/>
            <ac:spMk id="10" creationId="{AA624370-42F0-82DE-228F-BC78C798D723}"/>
          </ac:spMkLst>
        </pc:spChg>
        <pc:grpChg chg="mod">
          <ac:chgData name="Nino Philip Ramones" userId="1068934f-e3b4-4e88-ba23-4cb57230c594" providerId="ADAL" clId="{E022470B-91A1-4E81-943A-E04B27CD6A3E}" dt="2023-09-21T05:26:31.787" v="1135" actId="1036"/>
          <ac:grpSpMkLst>
            <pc:docMk/>
            <pc:sldMk cId="4215421811" sldId="261"/>
            <ac:grpSpMk id="9" creationId="{86565025-D585-4FE0-F5D0-00D60DC63201}"/>
          </ac:grpSpMkLst>
        </pc:grpChg>
        <pc:grpChg chg="mod">
          <ac:chgData name="Nino Philip Ramones" userId="1068934f-e3b4-4e88-ba23-4cb57230c594" providerId="ADAL" clId="{E022470B-91A1-4E81-943A-E04B27CD6A3E}" dt="2023-09-21T05:26:31.787" v="1135" actId="1036"/>
          <ac:grpSpMkLst>
            <pc:docMk/>
            <pc:sldMk cId="4215421811" sldId="261"/>
            <ac:grpSpMk id="28" creationId="{1E2DCC1B-E94A-BBE8-ED0F-0C36BBB2851B}"/>
          </ac:grpSpMkLst>
        </pc:grpChg>
      </pc:sldChg>
      <pc:sldChg chg="addSp delSp modSp mod">
        <pc:chgData name="Nino Philip Ramones" userId="1068934f-e3b4-4e88-ba23-4cb57230c594" providerId="ADAL" clId="{E022470B-91A1-4E81-943A-E04B27CD6A3E}" dt="2023-09-21T08:07:46.753" v="8810" actId="20577"/>
        <pc:sldMkLst>
          <pc:docMk/>
          <pc:sldMk cId="3042634148" sldId="281"/>
        </pc:sldMkLst>
        <pc:spChg chg="mod">
          <ac:chgData name="Nino Philip Ramones" userId="1068934f-e3b4-4e88-ba23-4cb57230c594" providerId="ADAL" clId="{E022470B-91A1-4E81-943A-E04B27CD6A3E}" dt="2023-09-21T08:07:46.753" v="8810" actId="20577"/>
          <ac:spMkLst>
            <pc:docMk/>
            <pc:sldMk cId="3042634148" sldId="281"/>
            <ac:spMk id="6" creationId="{1C139C71-43D8-DA15-F46A-8598CDF1F78A}"/>
          </ac:spMkLst>
        </pc:spChg>
        <pc:spChg chg="del">
          <ac:chgData name="Nino Philip Ramones" userId="1068934f-e3b4-4e88-ba23-4cb57230c594" providerId="ADAL" clId="{E022470B-91A1-4E81-943A-E04B27CD6A3E}" dt="2023-09-21T08:01:54.192" v="8749" actId="478"/>
          <ac:spMkLst>
            <pc:docMk/>
            <pc:sldMk cId="3042634148" sldId="281"/>
            <ac:spMk id="7" creationId="{D171F85D-6720-4508-AFB7-D47E4F18A40C}"/>
          </ac:spMkLst>
        </pc:spChg>
        <pc:spChg chg="mod">
          <ac:chgData name="Nino Philip Ramones" userId="1068934f-e3b4-4e88-ba23-4cb57230c594" providerId="ADAL" clId="{E022470B-91A1-4E81-943A-E04B27CD6A3E}" dt="2023-09-21T08:04:55.625" v="8795" actId="1036"/>
          <ac:spMkLst>
            <pc:docMk/>
            <pc:sldMk cId="3042634148" sldId="281"/>
            <ac:spMk id="9" creationId="{A4C4677F-45AE-36EE-ABCE-397302091C1F}"/>
          </ac:spMkLst>
        </pc:spChg>
        <pc:spChg chg="mod">
          <ac:chgData name="Nino Philip Ramones" userId="1068934f-e3b4-4e88-ba23-4cb57230c594" providerId="ADAL" clId="{E022470B-91A1-4E81-943A-E04B27CD6A3E}" dt="2023-09-21T08:04:55.625" v="8795" actId="1036"/>
          <ac:spMkLst>
            <pc:docMk/>
            <pc:sldMk cId="3042634148" sldId="281"/>
            <ac:spMk id="15" creationId="{3DE590E7-D5BC-0018-437A-AE6E15E396B6}"/>
          </ac:spMkLst>
        </pc:spChg>
        <pc:spChg chg="mod">
          <ac:chgData name="Nino Philip Ramones" userId="1068934f-e3b4-4e88-ba23-4cb57230c594" providerId="ADAL" clId="{E022470B-91A1-4E81-943A-E04B27CD6A3E}" dt="2023-09-21T08:01:44.739" v="8743"/>
          <ac:spMkLst>
            <pc:docMk/>
            <pc:sldMk cId="3042634148" sldId="281"/>
            <ac:spMk id="17" creationId="{62AE907E-1E4C-E6A0-739D-034EF06CDC48}"/>
          </ac:spMkLst>
        </pc:spChg>
        <pc:spChg chg="mod">
          <ac:chgData name="Nino Philip Ramones" userId="1068934f-e3b4-4e88-ba23-4cb57230c594" providerId="ADAL" clId="{E022470B-91A1-4E81-943A-E04B27CD6A3E}" dt="2023-09-21T08:01:44.739" v="8743"/>
          <ac:spMkLst>
            <pc:docMk/>
            <pc:sldMk cId="3042634148" sldId="281"/>
            <ac:spMk id="18" creationId="{9B07786F-A547-53B7-AE55-1B71C652208E}"/>
          </ac:spMkLst>
        </pc:spChg>
        <pc:spChg chg="mod">
          <ac:chgData name="Nino Philip Ramones" userId="1068934f-e3b4-4e88-ba23-4cb57230c594" providerId="ADAL" clId="{E022470B-91A1-4E81-943A-E04B27CD6A3E}" dt="2023-09-21T08:01:50.771" v="8747"/>
          <ac:spMkLst>
            <pc:docMk/>
            <pc:sldMk cId="3042634148" sldId="281"/>
            <ac:spMk id="21" creationId="{75BB0C7E-2B8C-22F4-CE87-D830A519AD8A}"/>
          </ac:spMkLst>
        </pc:spChg>
        <pc:spChg chg="mod">
          <ac:chgData name="Nino Philip Ramones" userId="1068934f-e3b4-4e88-ba23-4cb57230c594" providerId="ADAL" clId="{E022470B-91A1-4E81-943A-E04B27CD6A3E}" dt="2023-09-21T08:01:50.771" v="8747"/>
          <ac:spMkLst>
            <pc:docMk/>
            <pc:sldMk cId="3042634148" sldId="281"/>
            <ac:spMk id="22" creationId="{A0FD7A57-EBA9-2E8A-372D-CDF2D57849E9}"/>
          </ac:spMkLst>
        </pc:spChg>
        <pc:spChg chg="mod">
          <ac:chgData name="Nino Philip Ramones" userId="1068934f-e3b4-4e88-ba23-4cb57230c594" providerId="ADAL" clId="{E022470B-91A1-4E81-943A-E04B27CD6A3E}" dt="2023-09-21T08:01:54.583" v="8750"/>
          <ac:spMkLst>
            <pc:docMk/>
            <pc:sldMk cId="3042634148" sldId="281"/>
            <ac:spMk id="25" creationId="{07D2AB5D-2674-822D-23AC-136775633B2C}"/>
          </ac:spMkLst>
        </pc:spChg>
        <pc:spChg chg="mod">
          <ac:chgData name="Nino Philip Ramones" userId="1068934f-e3b4-4e88-ba23-4cb57230c594" providerId="ADAL" clId="{E022470B-91A1-4E81-943A-E04B27CD6A3E}" dt="2023-09-21T08:01:54.583" v="8750"/>
          <ac:spMkLst>
            <pc:docMk/>
            <pc:sldMk cId="3042634148" sldId="281"/>
            <ac:spMk id="26" creationId="{FD45ECB3-4172-8400-A939-E7A7FE5293F0}"/>
          </ac:spMkLst>
        </pc:spChg>
        <pc:grpChg chg="add del">
          <ac:chgData name="Nino Philip Ramones" userId="1068934f-e3b4-4e88-ba23-4cb57230c594" providerId="ADAL" clId="{E022470B-91A1-4E81-943A-E04B27CD6A3E}" dt="2023-09-21T08:01:50.193" v="8746" actId="478"/>
          <ac:grpSpMkLst>
            <pc:docMk/>
            <pc:sldMk cId="3042634148" sldId="281"/>
            <ac:grpSpMk id="2" creationId="{5EABA244-7A38-E271-5051-10FF5D7551A4}"/>
          </ac:grpSpMkLst>
        </pc:grpChg>
        <pc:grpChg chg="add del mod">
          <ac:chgData name="Nino Philip Ramones" userId="1068934f-e3b4-4e88-ba23-4cb57230c594" providerId="ADAL" clId="{E022470B-91A1-4E81-943A-E04B27CD6A3E}" dt="2023-09-21T08:01:46.817" v="8744"/>
          <ac:grpSpMkLst>
            <pc:docMk/>
            <pc:sldMk cId="3042634148" sldId="281"/>
            <ac:grpSpMk id="5" creationId="{E2460F1B-693D-3A94-80A6-20AA2621961C}"/>
          </ac:grpSpMkLst>
        </pc:grpChg>
        <pc:grpChg chg="add del mod">
          <ac:chgData name="Nino Philip Ramones" userId="1068934f-e3b4-4e88-ba23-4cb57230c594" providerId="ADAL" clId="{E022470B-91A1-4E81-943A-E04B27CD6A3E}" dt="2023-09-21T08:01:52.001" v="8748"/>
          <ac:grpSpMkLst>
            <pc:docMk/>
            <pc:sldMk cId="3042634148" sldId="281"/>
            <ac:grpSpMk id="19" creationId="{FFD4EEB9-2854-56CC-995D-610BB785BC34}"/>
          </ac:grpSpMkLst>
        </pc:grpChg>
        <pc:grpChg chg="add mod">
          <ac:chgData name="Nino Philip Ramones" userId="1068934f-e3b4-4e88-ba23-4cb57230c594" providerId="ADAL" clId="{E022470B-91A1-4E81-943A-E04B27CD6A3E}" dt="2023-09-21T08:01:54.583" v="8750"/>
          <ac:grpSpMkLst>
            <pc:docMk/>
            <pc:sldMk cId="3042634148" sldId="281"/>
            <ac:grpSpMk id="23" creationId="{C2FD1C71-050D-4B9C-F498-D232B6DF8EE2}"/>
          </ac:grpSpMkLst>
        </pc:grpChg>
        <pc:cxnChg chg="mod">
          <ac:chgData name="Nino Philip Ramones" userId="1068934f-e3b4-4e88-ba23-4cb57230c594" providerId="ADAL" clId="{E022470B-91A1-4E81-943A-E04B27CD6A3E}" dt="2023-09-21T08:01:44.739" v="8743"/>
          <ac:cxnSpMkLst>
            <pc:docMk/>
            <pc:sldMk cId="3042634148" sldId="281"/>
            <ac:cxnSpMk id="16" creationId="{5D7504D6-E937-6F11-B098-0D5E55D0AAC5}"/>
          </ac:cxnSpMkLst>
        </pc:cxnChg>
        <pc:cxnChg chg="mod">
          <ac:chgData name="Nino Philip Ramones" userId="1068934f-e3b4-4e88-ba23-4cb57230c594" providerId="ADAL" clId="{E022470B-91A1-4E81-943A-E04B27CD6A3E}" dt="2023-09-21T08:01:50.771" v="8747"/>
          <ac:cxnSpMkLst>
            <pc:docMk/>
            <pc:sldMk cId="3042634148" sldId="281"/>
            <ac:cxnSpMk id="20" creationId="{879EDE9F-6DE6-E23C-76A9-E7971CFBE6DA}"/>
          </ac:cxnSpMkLst>
        </pc:cxnChg>
        <pc:cxnChg chg="mod">
          <ac:chgData name="Nino Philip Ramones" userId="1068934f-e3b4-4e88-ba23-4cb57230c594" providerId="ADAL" clId="{E022470B-91A1-4E81-943A-E04B27CD6A3E}" dt="2023-09-21T08:01:54.583" v="8750"/>
          <ac:cxnSpMkLst>
            <pc:docMk/>
            <pc:sldMk cId="3042634148" sldId="281"/>
            <ac:cxnSpMk id="24" creationId="{DAEDB980-324F-E969-3F7D-F2B4CCFEB800}"/>
          </ac:cxnSpMkLst>
        </pc:cxnChg>
      </pc:sldChg>
      <pc:sldChg chg="addSp delSp modSp mod">
        <pc:chgData name="Nino Philip Ramones" userId="1068934f-e3b4-4e88-ba23-4cb57230c594" providerId="ADAL" clId="{E022470B-91A1-4E81-943A-E04B27CD6A3E}" dt="2023-09-21T07:08:17.388" v="4307" actId="20577"/>
        <pc:sldMkLst>
          <pc:docMk/>
          <pc:sldMk cId="2474797160" sldId="288"/>
        </pc:sldMkLst>
        <pc:spChg chg="mod">
          <ac:chgData name="Nino Philip Ramones" userId="1068934f-e3b4-4e88-ba23-4cb57230c594" providerId="ADAL" clId="{E022470B-91A1-4E81-943A-E04B27CD6A3E}" dt="2023-09-21T05:30:25.178" v="1209" actId="20577"/>
          <ac:spMkLst>
            <pc:docMk/>
            <pc:sldMk cId="2474797160" sldId="288"/>
            <ac:spMk id="2" creationId="{05373617-D585-BAF0-0B5B-D2CF324A4D6B}"/>
          </ac:spMkLst>
        </pc:spChg>
        <pc:spChg chg="del mod">
          <ac:chgData name="Nino Philip Ramones" userId="1068934f-e3b4-4e88-ba23-4cb57230c594" providerId="ADAL" clId="{E022470B-91A1-4E81-943A-E04B27CD6A3E}" dt="2023-09-21T05:27:51.900" v="1181" actId="478"/>
          <ac:spMkLst>
            <pc:docMk/>
            <pc:sldMk cId="2474797160" sldId="288"/>
            <ac:spMk id="3" creationId="{E301EF81-B90F-36A7-A828-06EDA6FBF5E5}"/>
          </ac:spMkLst>
        </pc:spChg>
        <pc:spChg chg="add del mod">
          <ac:chgData name="Nino Philip Ramones" userId="1068934f-e3b4-4e88-ba23-4cb57230c594" providerId="ADAL" clId="{E022470B-91A1-4E81-943A-E04B27CD6A3E}" dt="2023-09-21T07:08:17.388" v="4307" actId="20577"/>
          <ac:spMkLst>
            <pc:docMk/>
            <pc:sldMk cId="2474797160" sldId="288"/>
            <ac:spMk id="6" creationId="{1C139C71-43D8-DA15-F46A-8598CDF1F78A}"/>
          </ac:spMkLst>
        </pc:spChg>
        <pc:spChg chg="mod">
          <ac:chgData name="Nino Philip Ramones" userId="1068934f-e3b4-4e88-ba23-4cb57230c594" providerId="ADAL" clId="{E022470B-91A1-4E81-943A-E04B27CD6A3E}" dt="2023-09-21T06:07:27.180" v="2374" actId="1035"/>
          <ac:spMkLst>
            <pc:docMk/>
            <pc:sldMk cId="2474797160" sldId="288"/>
            <ac:spMk id="12" creationId="{A03D9DDB-0911-CCC6-289E-FE03CE9C7E57}"/>
          </ac:spMkLst>
        </pc:spChg>
        <pc:spChg chg="del">
          <ac:chgData name="Nino Philip Ramones" userId="1068934f-e3b4-4e88-ba23-4cb57230c594" providerId="ADAL" clId="{E022470B-91A1-4E81-943A-E04B27CD6A3E}" dt="2023-09-21T05:30:17.336" v="1187" actId="478"/>
          <ac:spMkLst>
            <pc:docMk/>
            <pc:sldMk cId="2474797160" sldId="288"/>
            <ac:spMk id="13" creationId="{CCA33C50-5359-C8E0-A0A8-645350BA97FE}"/>
          </ac:spMkLst>
        </pc:spChg>
        <pc:spChg chg="mod">
          <ac:chgData name="Nino Philip Ramones" userId="1068934f-e3b4-4e88-ba23-4cb57230c594" providerId="ADAL" clId="{E022470B-91A1-4E81-943A-E04B27CD6A3E}" dt="2023-09-21T05:28:08.938" v="1185"/>
          <ac:spMkLst>
            <pc:docMk/>
            <pc:sldMk cId="2474797160" sldId="288"/>
            <ac:spMk id="14" creationId="{8FB35B14-C1D3-993A-013E-163D9D04F3FB}"/>
          </ac:spMkLst>
        </pc:spChg>
        <pc:spChg chg="mod">
          <ac:chgData name="Nino Philip Ramones" userId="1068934f-e3b4-4e88-ba23-4cb57230c594" providerId="ADAL" clId="{E022470B-91A1-4E81-943A-E04B27CD6A3E}" dt="2023-09-21T05:28:08.938" v="1185"/>
          <ac:spMkLst>
            <pc:docMk/>
            <pc:sldMk cId="2474797160" sldId="288"/>
            <ac:spMk id="15" creationId="{7CE0436D-8D2B-4AF0-344E-2442918238B6}"/>
          </ac:spMkLst>
        </pc:spChg>
        <pc:spChg chg="add mod">
          <ac:chgData name="Nino Philip Ramones" userId="1068934f-e3b4-4e88-ba23-4cb57230c594" providerId="ADAL" clId="{E022470B-91A1-4E81-943A-E04B27CD6A3E}" dt="2023-09-21T06:16:45.456" v="2648" actId="165"/>
          <ac:spMkLst>
            <pc:docMk/>
            <pc:sldMk cId="2474797160" sldId="288"/>
            <ac:spMk id="17" creationId="{8F63BD01-14C5-C6CF-FB5D-7CF258BEB1B8}"/>
          </ac:spMkLst>
        </pc:spChg>
        <pc:spChg chg="add mod">
          <ac:chgData name="Nino Philip Ramones" userId="1068934f-e3b4-4e88-ba23-4cb57230c594" providerId="ADAL" clId="{E022470B-91A1-4E81-943A-E04B27CD6A3E}" dt="2023-09-21T06:16:45.456" v="2648" actId="165"/>
          <ac:spMkLst>
            <pc:docMk/>
            <pc:sldMk cId="2474797160" sldId="288"/>
            <ac:spMk id="18" creationId="{EC4CFC8B-045D-C23A-4CD8-984D7963CA14}"/>
          </ac:spMkLst>
        </pc:spChg>
        <pc:spChg chg="add mod">
          <ac:chgData name="Nino Philip Ramones" userId="1068934f-e3b4-4e88-ba23-4cb57230c594" providerId="ADAL" clId="{E022470B-91A1-4E81-943A-E04B27CD6A3E}" dt="2023-09-21T06:16:45.456" v="2648" actId="165"/>
          <ac:spMkLst>
            <pc:docMk/>
            <pc:sldMk cId="2474797160" sldId="288"/>
            <ac:spMk id="19" creationId="{43790834-795B-C05A-172D-FAB59A8BE40F}"/>
          </ac:spMkLst>
        </pc:spChg>
        <pc:spChg chg="add mod">
          <ac:chgData name="Nino Philip Ramones" userId="1068934f-e3b4-4e88-ba23-4cb57230c594" providerId="ADAL" clId="{E022470B-91A1-4E81-943A-E04B27CD6A3E}" dt="2023-09-21T06:16:45.456" v="2648" actId="165"/>
          <ac:spMkLst>
            <pc:docMk/>
            <pc:sldMk cId="2474797160" sldId="288"/>
            <ac:spMk id="20" creationId="{B4363F5E-6F98-B732-B108-86625130D966}"/>
          </ac:spMkLst>
        </pc:spChg>
        <pc:spChg chg="add mod">
          <ac:chgData name="Nino Philip Ramones" userId="1068934f-e3b4-4e88-ba23-4cb57230c594" providerId="ADAL" clId="{E022470B-91A1-4E81-943A-E04B27CD6A3E}" dt="2023-09-21T06:16:45.456" v="2648" actId="165"/>
          <ac:spMkLst>
            <pc:docMk/>
            <pc:sldMk cId="2474797160" sldId="288"/>
            <ac:spMk id="21" creationId="{121BBA00-EE3F-0FE3-1171-26D35B94CF56}"/>
          </ac:spMkLst>
        </pc:spChg>
        <pc:spChg chg="add mod">
          <ac:chgData name="Nino Philip Ramones" userId="1068934f-e3b4-4e88-ba23-4cb57230c594" providerId="ADAL" clId="{E022470B-91A1-4E81-943A-E04B27CD6A3E}" dt="2023-09-21T06:16:45.456" v="2648" actId="165"/>
          <ac:spMkLst>
            <pc:docMk/>
            <pc:sldMk cId="2474797160" sldId="288"/>
            <ac:spMk id="22" creationId="{D86D0FF1-4093-51E6-7A05-427C623CF2AE}"/>
          </ac:spMkLst>
        </pc:spChg>
        <pc:spChg chg="add mod">
          <ac:chgData name="Nino Philip Ramones" userId="1068934f-e3b4-4e88-ba23-4cb57230c594" providerId="ADAL" clId="{E022470B-91A1-4E81-943A-E04B27CD6A3E}" dt="2023-09-21T06:16:45.456" v="2648" actId="165"/>
          <ac:spMkLst>
            <pc:docMk/>
            <pc:sldMk cId="2474797160" sldId="288"/>
            <ac:spMk id="23" creationId="{1BB7E01A-DF69-4BF5-78A0-1D363EC5FEB4}"/>
          </ac:spMkLst>
        </pc:spChg>
        <pc:spChg chg="add mod">
          <ac:chgData name="Nino Philip Ramones" userId="1068934f-e3b4-4e88-ba23-4cb57230c594" providerId="ADAL" clId="{E022470B-91A1-4E81-943A-E04B27CD6A3E}" dt="2023-09-21T06:16:45.456" v="2648" actId="165"/>
          <ac:spMkLst>
            <pc:docMk/>
            <pc:sldMk cId="2474797160" sldId="288"/>
            <ac:spMk id="24" creationId="{AB10686E-F777-C1C2-28E7-63D0A0F0B453}"/>
          </ac:spMkLst>
        </pc:spChg>
        <pc:spChg chg="add mod">
          <ac:chgData name="Nino Philip Ramones" userId="1068934f-e3b4-4e88-ba23-4cb57230c594" providerId="ADAL" clId="{E022470B-91A1-4E81-943A-E04B27CD6A3E}" dt="2023-09-21T06:16:45.456" v="2648" actId="165"/>
          <ac:spMkLst>
            <pc:docMk/>
            <pc:sldMk cId="2474797160" sldId="288"/>
            <ac:spMk id="25" creationId="{70EF4F98-2B97-BBCA-1C12-81F19BE786C1}"/>
          </ac:spMkLst>
        </pc:spChg>
        <pc:spChg chg="add mod">
          <ac:chgData name="Nino Philip Ramones" userId="1068934f-e3b4-4e88-ba23-4cb57230c594" providerId="ADAL" clId="{E022470B-91A1-4E81-943A-E04B27CD6A3E}" dt="2023-09-21T06:16:45.456" v="2648" actId="165"/>
          <ac:spMkLst>
            <pc:docMk/>
            <pc:sldMk cId="2474797160" sldId="288"/>
            <ac:spMk id="26" creationId="{A9DB9013-AE54-6B8B-D919-7EA181F13B9F}"/>
          </ac:spMkLst>
        </pc:spChg>
        <pc:spChg chg="add mod">
          <ac:chgData name="Nino Philip Ramones" userId="1068934f-e3b4-4e88-ba23-4cb57230c594" providerId="ADAL" clId="{E022470B-91A1-4E81-943A-E04B27CD6A3E}" dt="2023-09-21T06:16:45.456" v="2648" actId="165"/>
          <ac:spMkLst>
            <pc:docMk/>
            <pc:sldMk cId="2474797160" sldId="288"/>
            <ac:spMk id="27" creationId="{0EC282C7-CF5A-24DE-176E-E3E793ED017E}"/>
          </ac:spMkLst>
        </pc:spChg>
        <pc:spChg chg="add mod">
          <ac:chgData name="Nino Philip Ramones" userId="1068934f-e3b4-4e88-ba23-4cb57230c594" providerId="ADAL" clId="{E022470B-91A1-4E81-943A-E04B27CD6A3E}" dt="2023-09-21T06:16:45.456" v="2648" actId="165"/>
          <ac:spMkLst>
            <pc:docMk/>
            <pc:sldMk cId="2474797160" sldId="288"/>
            <ac:spMk id="28" creationId="{EB923DC2-D9C4-AB56-F097-B3F215571D9C}"/>
          </ac:spMkLst>
        </pc:spChg>
        <pc:spChg chg="add mod">
          <ac:chgData name="Nino Philip Ramones" userId="1068934f-e3b4-4e88-ba23-4cb57230c594" providerId="ADAL" clId="{E022470B-91A1-4E81-943A-E04B27CD6A3E}" dt="2023-09-21T06:16:45.456" v="2648" actId="165"/>
          <ac:spMkLst>
            <pc:docMk/>
            <pc:sldMk cId="2474797160" sldId="288"/>
            <ac:spMk id="29" creationId="{3B390DD5-9D0F-3EF5-71EF-F447C3C956CE}"/>
          </ac:spMkLst>
        </pc:spChg>
        <pc:spChg chg="add mod">
          <ac:chgData name="Nino Philip Ramones" userId="1068934f-e3b4-4e88-ba23-4cb57230c594" providerId="ADAL" clId="{E022470B-91A1-4E81-943A-E04B27CD6A3E}" dt="2023-09-21T06:16:45.456" v="2648" actId="165"/>
          <ac:spMkLst>
            <pc:docMk/>
            <pc:sldMk cId="2474797160" sldId="288"/>
            <ac:spMk id="30" creationId="{1B3AD9C6-5DF8-C04B-A289-7BA887AD807B}"/>
          </ac:spMkLst>
        </pc:spChg>
        <pc:spChg chg="add mod">
          <ac:chgData name="Nino Philip Ramones" userId="1068934f-e3b4-4e88-ba23-4cb57230c594" providerId="ADAL" clId="{E022470B-91A1-4E81-943A-E04B27CD6A3E}" dt="2023-09-21T06:16:45.456" v="2648" actId="165"/>
          <ac:spMkLst>
            <pc:docMk/>
            <pc:sldMk cId="2474797160" sldId="288"/>
            <ac:spMk id="31" creationId="{A3A5DE63-303B-A097-46C6-2D963BA4D472}"/>
          </ac:spMkLst>
        </pc:spChg>
        <pc:spChg chg="add mod">
          <ac:chgData name="Nino Philip Ramones" userId="1068934f-e3b4-4e88-ba23-4cb57230c594" providerId="ADAL" clId="{E022470B-91A1-4E81-943A-E04B27CD6A3E}" dt="2023-09-21T06:16:45.456" v="2648" actId="165"/>
          <ac:spMkLst>
            <pc:docMk/>
            <pc:sldMk cId="2474797160" sldId="288"/>
            <ac:spMk id="32" creationId="{F99928A2-6A7F-1B82-2815-D624729ECD1D}"/>
          </ac:spMkLst>
        </pc:spChg>
        <pc:spChg chg="add mod">
          <ac:chgData name="Nino Philip Ramones" userId="1068934f-e3b4-4e88-ba23-4cb57230c594" providerId="ADAL" clId="{E022470B-91A1-4E81-943A-E04B27CD6A3E}" dt="2023-09-21T06:16:45.456" v="2648" actId="165"/>
          <ac:spMkLst>
            <pc:docMk/>
            <pc:sldMk cId="2474797160" sldId="288"/>
            <ac:spMk id="33" creationId="{7CA3C14B-961E-8A01-C45E-E4B23E2D6DB9}"/>
          </ac:spMkLst>
        </pc:spChg>
        <pc:spChg chg="add mod">
          <ac:chgData name="Nino Philip Ramones" userId="1068934f-e3b4-4e88-ba23-4cb57230c594" providerId="ADAL" clId="{E022470B-91A1-4E81-943A-E04B27CD6A3E}" dt="2023-09-21T06:16:45.456" v="2648" actId="165"/>
          <ac:spMkLst>
            <pc:docMk/>
            <pc:sldMk cId="2474797160" sldId="288"/>
            <ac:spMk id="34" creationId="{607E0025-4481-B73B-AFD8-ACF2AE72BEE1}"/>
          </ac:spMkLst>
        </pc:spChg>
        <pc:spChg chg="add mod">
          <ac:chgData name="Nino Philip Ramones" userId="1068934f-e3b4-4e88-ba23-4cb57230c594" providerId="ADAL" clId="{E022470B-91A1-4E81-943A-E04B27CD6A3E}" dt="2023-09-21T06:16:45.456" v="2648" actId="165"/>
          <ac:spMkLst>
            <pc:docMk/>
            <pc:sldMk cId="2474797160" sldId="288"/>
            <ac:spMk id="35" creationId="{FC08654E-DA3C-40B9-2628-AAFD4643F10B}"/>
          </ac:spMkLst>
        </pc:spChg>
        <pc:spChg chg="add mod">
          <ac:chgData name="Nino Philip Ramones" userId="1068934f-e3b4-4e88-ba23-4cb57230c594" providerId="ADAL" clId="{E022470B-91A1-4E81-943A-E04B27CD6A3E}" dt="2023-09-21T06:16:45.456" v="2648" actId="165"/>
          <ac:spMkLst>
            <pc:docMk/>
            <pc:sldMk cId="2474797160" sldId="288"/>
            <ac:spMk id="36" creationId="{45B18DDA-F0B4-55F8-D038-71727F4B9745}"/>
          </ac:spMkLst>
        </pc:spChg>
        <pc:spChg chg="add del mod">
          <ac:chgData name="Nino Philip Ramones" userId="1068934f-e3b4-4e88-ba23-4cb57230c594" providerId="ADAL" clId="{E022470B-91A1-4E81-943A-E04B27CD6A3E}" dt="2023-09-21T06:08:24.501" v="2380" actId="478"/>
          <ac:spMkLst>
            <pc:docMk/>
            <pc:sldMk cId="2474797160" sldId="288"/>
            <ac:spMk id="50" creationId="{0E3A7C1E-D58D-A7EE-6FCE-D72FB46727F5}"/>
          </ac:spMkLst>
        </pc:spChg>
        <pc:grpChg chg="add mod">
          <ac:chgData name="Nino Philip Ramones" userId="1068934f-e3b4-4e88-ba23-4cb57230c594" providerId="ADAL" clId="{E022470B-91A1-4E81-943A-E04B27CD6A3E}" dt="2023-09-21T05:28:08.938" v="1185"/>
          <ac:grpSpMkLst>
            <pc:docMk/>
            <pc:sldMk cId="2474797160" sldId="288"/>
            <ac:grpSpMk id="4" creationId="{82BF88B1-B26A-1027-A8AF-12372CE8F625}"/>
          </ac:grpSpMkLst>
        </pc:grpChg>
        <pc:grpChg chg="del">
          <ac:chgData name="Nino Philip Ramones" userId="1068934f-e3b4-4e88-ba23-4cb57230c594" providerId="ADAL" clId="{E022470B-91A1-4E81-943A-E04B27CD6A3E}" dt="2023-09-21T05:28:08.548" v="1184" actId="478"/>
          <ac:grpSpMkLst>
            <pc:docMk/>
            <pc:sldMk cId="2474797160" sldId="288"/>
            <ac:grpSpMk id="7" creationId="{D0A2E892-AD21-25E5-45E7-7EABB1868FC3}"/>
          </ac:grpSpMkLst>
        </pc:grpChg>
        <pc:grpChg chg="add mod topLvl">
          <ac:chgData name="Nino Philip Ramones" userId="1068934f-e3b4-4e88-ba23-4cb57230c594" providerId="ADAL" clId="{E022470B-91A1-4E81-943A-E04B27CD6A3E}" dt="2023-09-21T06:16:45.456" v="2648" actId="165"/>
          <ac:grpSpMkLst>
            <pc:docMk/>
            <pc:sldMk cId="2474797160" sldId="288"/>
            <ac:grpSpMk id="37" creationId="{BA2C16AE-9868-4AFF-D061-AFD4EE216C24}"/>
          </ac:grpSpMkLst>
        </pc:grpChg>
        <pc:grpChg chg="add del mod">
          <ac:chgData name="Nino Philip Ramones" userId="1068934f-e3b4-4e88-ba23-4cb57230c594" providerId="ADAL" clId="{E022470B-91A1-4E81-943A-E04B27CD6A3E}" dt="2023-09-21T06:16:45.456" v="2648" actId="165"/>
          <ac:grpSpMkLst>
            <pc:docMk/>
            <pc:sldMk cId="2474797160" sldId="288"/>
            <ac:grpSpMk id="41" creationId="{BB6FAB7A-99AD-7E25-CFD9-D61EF70B6CDA}"/>
          </ac:grpSpMkLst>
        </pc:grpChg>
        <pc:picChg chg="del">
          <ac:chgData name="Nino Philip Ramones" userId="1068934f-e3b4-4e88-ba23-4cb57230c594" providerId="ADAL" clId="{E022470B-91A1-4E81-943A-E04B27CD6A3E}" dt="2023-09-21T05:30:17.336" v="1187" actId="478"/>
          <ac:picMkLst>
            <pc:docMk/>
            <pc:sldMk cId="2474797160" sldId="288"/>
            <ac:picMk id="11" creationId="{3DB84044-6F0C-EB78-CC1C-5C26073F2AC0}"/>
          </ac:picMkLst>
        </pc:picChg>
        <pc:picChg chg="add mod topLvl">
          <ac:chgData name="Nino Philip Ramones" userId="1068934f-e3b4-4e88-ba23-4cb57230c594" providerId="ADAL" clId="{E022470B-91A1-4E81-943A-E04B27CD6A3E}" dt="2023-09-21T06:16:45.456" v="2648" actId="165"/>
          <ac:picMkLst>
            <pc:docMk/>
            <pc:sldMk cId="2474797160" sldId="288"/>
            <ac:picMk id="16" creationId="{26E8A4BB-BE62-AA58-AE4E-3312D098D762}"/>
          </ac:picMkLst>
        </pc:picChg>
        <pc:picChg chg="del">
          <ac:chgData name="Nino Philip Ramones" userId="1068934f-e3b4-4e88-ba23-4cb57230c594" providerId="ADAL" clId="{E022470B-91A1-4E81-943A-E04B27CD6A3E}" dt="2023-09-21T05:30:13.923" v="1186" actId="478"/>
          <ac:picMkLst>
            <pc:docMk/>
            <pc:sldMk cId="2474797160" sldId="288"/>
            <ac:picMk id="1026" creationId="{284D62D0-C20A-41B9-852D-90343B5CD1A8}"/>
          </ac:picMkLst>
        </pc:picChg>
        <pc:picChg chg="add mod">
          <ac:chgData name="Nino Philip Ramones" userId="1068934f-e3b4-4e88-ba23-4cb57230c594" providerId="ADAL" clId="{E022470B-91A1-4E81-943A-E04B27CD6A3E}" dt="2023-09-21T06:12:32.858" v="2382" actId="1076"/>
          <ac:picMkLst>
            <pc:docMk/>
            <pc:sldMk cId="2474797160" sldId="288"/>
            <ac:picMk id="1028" creationId="{68FCB624-FDC4-91A4-3263-6ADBB7563891}"/>
          </ac:picMkLst>
        </pc:picChg>
        <pc:picChg chg="add mod">
          <ac:chgData name="Nino Philip Ramones" userId="1068934f-e3b4-4e88-ba23-4cb57230c594" providerId="ADAL" clId="{E022470B-91A1-4E81-943A-E04B27CD6A3E}" dt="2023-09-21T06:12:57.747" v="2384" actId="1076"/>
          <ac:picMkLst>
            <pc:docMk/>
            <pc:sldMk cId="2474797160" sldId="288"/>
            <ac:picMk id="1030" creationId="{13DC0619-DB50-BA1F-D03E-E58B58B88C1E}"/>
          </ac:picMkLst>
        </pc:picChg>
        <pc:picChg chg="add mod">
          <ac:chgData name="Nino Philip Ramones" userId="1068934f-e3b4-4e88-ba23-4cb57230c594" providerId="ADAL" clId="{E022470B-91A1-4E81-943A-E04B27CD6A3E}" dt="2023-09-21T06:13:13.409" v="2386" actId="1076"/>
          <ac:picMkLst>
            <pc:docMk/>
            <pc:sldMk cId="2474797160" sldId="288"/>
            <ac:picMk id="1032" creationId="{61B607E5-70D4-2F4F-AB7C-903EC0619186}"/>
          </ac:picMkLst>
        </pc:picChg>
        <pc:picChg chg="add mod">
          <ac:chgData name="Nino Philip Ramones" userId="1068934f-e3b4-4e88-ba23-4cb57230c594" providerId="ADAL" clId="{E022470B-91A1-4E81-943A-E04B27CD6A3E}" dt="2023-09-21T06:16:31.066" v="2647" actId="1036"/>
          <ac:picMkLst>
            <pc:docMk/>
            <pc:sldMk cId="2474797160" sldId="288"/>
            <ac:picMk id="1034" creationId="{81FAFF4A-9026-BB15-93E5-6B40B5355508}"/>
          </ac:picMkLst>
        </pc:picChg>
        <pc:cxnChg chg="mod">
          <ac:chgData name="Nino Philip Ramones" userId="1068934f-e3b4-4e88-ba23-4cb57230c594" providerId="ADAL" clId="{E022470B-91A1-4E81-943A-E04B27CD6A3E}" dt="2023-09-21T05:28:08.938" v="1185"/>
          <ac:cxnSpMkLst>
            <pc:docMk/>
            <pc:sldMk cId="2474797160" sldId="288"/>
            <ac:cxnSpMk id="5" creationId="{C00FC9EF-45A2-728B-715B-E95FAE47443D}"/>
          </ac:cxnSpMkLst>
        </pc:cxnChg>
        <pc:cxnChg chg="add mod">
          <ac:chgData name="Nino Philip Ramones" userId="1068934f-e3b4-4e88-ba23-4cb57230c594" providerId="ADAL" clId="{E022470B-91A1-4E81-943A-E04B27CD6A3E}" dt="2023-09-21T06:06:53.566" v="2363" actId="1035"/>
          <ac:cxnSpMkLst>
            <pc:docMk/>
            <pc:sldMk cId="2474797160" sldId="288"/>
            <ac:cxnSpMk id="39" creationId="{54D2A9D6-B131-EF8B-C896-AF1C7C0AFC72}"/>
          </ac:cxnSpMkLst>
        </pc:cxnChg>
        <pc:cxnChg chg="add mod">
          <ac:chgData name="Nino Philip Ramones" userId="1068934f-e3b4-4e88-ba23-4cb57230c594" providerId="ADAL" clId="{E022470B-91A1-4E81-943A-E04B27CD6A3E}" dt="2023-09-21T06:07:10.081" v="2367" actId="14100"/>
          <ac:cxnSpMkLst>
            <pc:docMk/>
            <pc:sldMk cId="2474797160" sldId="288"/>
            <ac:cxnSpMk id="42" creationId="{F1629477-5273-7BB9-B65E-2069CCCA125E}"/>
          </ac:cxnSpMkLst>
        </pc:cxnChg>
        <pc:cxnChg chg="add mod">
          <ac:chgData name="Nino Philip Ramones" userId="1068934f-e3b4-4e88-ba23-4cb57230c594" providerId="ADAL" clId="{E022470B-91A1-4E81-943A-E04B27CD6A3E}" dt="2023-09-21T06:07:51.521" v="2378" actId="14100"/>
          <ac:cxnSpMkLst>
            <pc:docMk/>
            <pc:sldMk cId="2474797160" sldId="288"/>
            <ac:cxnSpMk id="46" creationId="{760A7B93-6E07-DA28-CB0E-D2AA2D594B3C}"/>
          </ac:cxnSpMkLst>
        </pc:cxnChg>
      </pc:sldChg>
      <pc:sldChg chg="del">
        <pc:chgData name="Nino Philip Ramones" userId="1068934f-e3b4-4e88-ba23-4cb57230c594" providerId="ADAL" clId="{E022470B-91A1-4E81-943A-E04B27CD6A3E}" dt="2023-09-21T06:48:42.317" v="4102" actId="47"/>
        <pc:sldMkLst>
          <pc:docMk/>
          <pc:sldMk cId="2661369311" sldId="308"/>
        </pc:sldMkLst>
      </pc:sldChg>
      <pc:sldChg chg="addSp delSp modSp add mod">
        <pc:chgData name="Nino Philip Ramones" userId="1068934f-e3b4-4e88-ba23-4cb57230c594" providerId="ADAL" clId="{E022470B-91A1-4E81-943A-E04B27CD6A3E}" dt="2023-09-21T07:34:17.566" v="5813" actId="207"/>
        <pc:sldMkLst>
          <pc:docMk/>
          <pc:sldMk cId="567979864" sldId="309"/>
        </pc:sldMkLst>
        <pc:spChg chg="mod">
          <ac:chgData name="Nino Philip Ramones" userId="1068934f-e3b4-4e88-ba23-4cb57230c594" providerId="ADAL" clId="{E022470B-91A1-4E81-943A-E04B27CD6A3E}" dt="2023-09-21T06:17:50.742" v="2660" actId="20577"/>
          <ac:spMkLst>
            <pc:docMk/>
            <pc:sldMk cId="567979864" sldId="309"/>
            <ac:spMk id="2" creationId="{05373617-D585-BAF0-0B5B-D2CF324A4D6B}"/>
          </ac:spMkLst>
        </pc:spChg>
        <pc:spChg chg="add mod">
          <ac:chgData name="Nino Philip Ramones" userId="1068934f-e3b4-4e88-ba23-4cb57230c594" providerId="ADAL" clId="{E022470B-91A1-4E81-943A-E04B27CD6A3E}" dt="2023-09-21T06:45:15.515" v="4091" actId="1036"/>
          <ac:spMkLst>
            <pc:docMk/>
            <pc:sldMk cId="567979864" sldId="309"/>
            <ac:spMk id="3" creationId="{EA3FFB78-688B-F516-0DD0-9FA73E033B61}"/>
          </ac:spMkLst>
        </pc:spChg>
        <pc:spChg chg="mod ord">
          <ac:chgData name="Nino Philip Ramones" userId="1068934f-e3b4-4e88-ba23-4cb57230c594" providerId="ADAL" clId="{E022470B-91A1-4E81-943A-E04B27CD6A3E}" dt="2023-09-21T07:25:05.334" v="5649" actId="2711"/>
          <ac:spMkLst>
            <pc:docMk/>
            <pc:sldMk cId="567979864" sldId="309"/>
            <ac:spMk id="6" creationId="{1C139C71-43D8-DA15-F46A-8598CDF1F78A}"/>
          </ac:spMkLst>
        </pc:spChg>
        <pc:spChg chg="add del mod">
          <ac:chgData name="Nino Philip Ramones" userId="1068934f-e3b4-4e88-ba23-4cb57230c594" providerId="ADAL" clId="{E022470B-91A1-4E81-943A-E04B27CD6A3E}" dt="2023-09-21T06:45:15.515" v="4091" actId="1036"/>
          <ac:spMkLst>
            <pc:docMk/>
            <pc:sldMk cId="567979864" sldId="309"/>
            <ac:spMk id="7" creationId="{9FE9D92A-A2D1-867F-EF72-FE7DEDF6C3E8}"/>
          </ac:spMkLst>
        </pc:spChg>
        <pc:spChg chg="mod">
          <ac:chgData name="Nino Philip Ramones" userId="1068934f-e3b4-4e88-ba23-4cb57230c594" providerId="ADAL" clId="{E022470B-91A1-4E81-943A-E04B27CD6A3E}" dt="2023-09-21T07:34:17.566" v="5813" actId="207"/>
          <ac:spMkLst>
            <pc:docMk/>
            <pc:sldMk cId="567979864" sldId="309"/>
            <ac:spMk id="10" creationId="{29DD0BC7-B05B-6F72-23DA-FD0AA5B3FEF9}"/>
          </ac:spMkLst>
        </pc:spChg>
        <pc:spChg chg="mod">
          <ac:chgData name="Nino Philip Ramones" userId="1068934f-e3b4-4e88-ba23-4cb57230c594" providerId="ADAL" clId="{E022470B-91A1-4E81-943A-E04B27CD6A3E}" dt="2023-09-21T06:45:15.515" v="4091" actId="1036"/>
          <ac:spMkLst>
            <pc:docMk/>
            <pc:sldMk cId="567979864" sldId="309"/>
            <ac:spMk id="11" creationId="{53BEFA7A-9713-3A07-F5A9-238C4F738F5A}"/>
          </ac:spMkLst>
        </pc:spChg>
        <pc:spChg chg="del">
          <ac:chgData name="Nino Philip Ramones" userId="1068934f-e3b4-4e88-ba23-4cb57230c594" providerId="ADAL" clId="{E022470B-91A1-4E81-943A-E04B27CD6A3E}" dt="2023-09-21T06:33:56.584" v="3359" actId="478"/>
          <ac:spMkLst>
            <pc:docMk/>
            <pc:sldMk cId="567979864" sldId="309"/>
            <ac:spMk id="12" creationId="{A03D9DDB-0911-CCC6-289E-FE03CE9C7E57}"/>
          </ac:spMkLst>
        </pc:spChg>
        <pc:spChg chg="mod">
          <ac:chgData name="Nino Philip Ramones" userId="1068934f-e3b4-4e88-ba23-4cb57230c594" providerId="ADAL" clId="{E022470B-91A1-4E81-943A-E04B27CD6A3E}" dt="2023-09-21T07:25:43.665" v="5670" actId="2711"/>
          <ac:spMkLst>
            <pc:docMk/>
            <pc:sldMk cId="567979864" sldId="309"/>
            <ac:spMk id="13" creationId="{38FB1C40-0CC9-054E-081A-EA5F078C4031}"/>
          </ac:spMkLst>
        </pc:spChg>
        <pc:spChg chg="add del mod topLvl">
          <ac:chgData name="Nino Philip Ramones" userId="1068934f-e3b4-4e88-ba23-4cb57230c594" providerId="ADAL" clId="{E022470B-91A1-4E81-943A-E04B27CD6A3E}" dt="2023-09-21T06:45:15.515" v="4091" actId="1036"/>
          <ac:spMkLst>
            <pc:docMk/>
            <pc:sldMk cId="567979864" sldId="309"/>
            <ac:spMk id="40" creationId="{AF39DA07-C704-EAD3-EA26-6D992E98DABF}"/>
          </ac:spMkLst>
        </pc:spChg>
        <pc:spChg chg="mod topLvl">
          <ac:chgData name="Nino Philip Ramones" userId="1068934f-e3b4-4e88-ba23-4cb57230c594" providerId="ADAL" clId="{E022470B-91A1-4E81-943A-E04B27CD6A3E}" dt="2023-09-21T06:45:15.515" v="4091" actId="1036"/>
          <ac:spMkLst>
            <pc:docMk/>
            <pc:sldMk cId="567979864" sldId="309"/>
            <ac:spMk id="41" creationId="{2E65B1D7-7B3A-425D-D7DF-545252409578}"/>
          </ac:spMkLst>
        </pc:spChg>
        <pc:spChg chg="add del mod">
          <ac:chgData name="Nino Philip Ramones" userId="1068934f-e3b4-4e88-ba23-4cb57230c594" providerId="ADAL" clId="{E022470B-91A1-4E81-943A-E04B27CD6A3E}" dt="2023-09-21T07:26:03.609" v="5693" actId="2711"/>
          <ac:spMkLst>
            <pc:docMk/>
            <pc:sldMk cId="567979864" sldId="309"/>
            <ac:spMk id="43" creationId="{CEE711DD-95AB-BDF2-F0E2-5844B4F48700}"/>
          </ac:spMkLst>
        </pc:spChg>
        <pc:spChg chg="add del mod">
          <ac:chgData name="Nino Philip Ramones" userId="1068934f-e3b4-4e88-ba23-4cb57230c594" providerId="ADAL" clId="{E022470B-91A1-4E81-943A-E04B27CD6A3E}" dt="2023-09-21T06:34:45.311" v="3374"/>
          <ac:spMkLst>
            <pc:docMk/>
            <pc:sldMk cId="567979864" sldId="309"/>
            <ac:spMk id="44" creationId="{A67EEEFF-1D33-74D6-3574-47C99C8199B0}"/>
          </ac:spMkLst>
        </pc:spChg>
        <pc:spChg chg="add del mod">
          <ac:chgData name="Nino Philip Ramones" userId="1068934f-e3b4-4e88-ba23-4cb57230c594" providerId="ADAL" clId="{E022470B-91A1-4E81-943A-E04B27CD6A3E}" dt="2023-09-21T06:34:45.311" v="3374"/>
          <ac:spMkLst>
            <pc:docMk/>
            <pc:sldMk cId="567979864" sldId="309"/>
            <ac:spMk id="45" creationId="{743126F5-C3A6-9E2E-F2EC-0CB64AA2E3A9}"/>
          </ac:spMkLst>
        </pc:spChg>
        <pc:spChg chg="mod">
          <ac:chgData name="Nino Philip Ramones" userId="1068934f-e3b4-4e88-ba23-4cb57230c594" providerId="ADAL" clId="{E022470B-91A1-4E81-943A-E04B27CD6A3E}" dt="2023-09-21T07:23:28.903" v="5589"/>
          <ac:spMkLst>
            <pc:docMk/>
            <pc:sldMk cId="567979864" sldId="309"/>
            <ac:spMk id="52" creationId="{02F9D739-4227-63E0-17E5-8BF0C705B1B5}"/>
          </ac:spMkLst>
        </pc:spChg>
        <pc:spChg chg="mod">
          <ac:chgData name="Nino Philip Ramones" userId="1068934f-e3b4-4e88-ba23-4cb57230c594" providerId="ADAL" clId="{E022470B-91A1-4E81-943A-E04B27CD6A3E}" dt="2023-09-21T07:23:28.903" v="5589"/>
          <ac:spMkLst>
            <pc:docMk/>
            <pc:sldMk cId="567979864" sldId="309"/>
            <ac:spMk id="53" creationId="{0CA8CCF4-F68C-CA0C-98E7-6B818FE0AD28}"/>
          </ac:spMkLst>
        </pc:spChg>
        <pc:spChg chg="mod">
          <ac:chgData name="Nino Philip Ramones" userId="1068934f-e3b4-4e88-ba23-4cb57230c594" providerId="ADAL" clId="{E022470B-91A1-4E81-943A-E04B27CD6A3E}" dt="2023-09-21T07:23:28.903" v="5589"/>
          <ac:spMkLst>
            <pc:docMk/>
            <pc:sldMk cId="567979864" sldId="309"/>
            <ac:spMk id="54" creationId="{CBB70933-C947-4908-B67C-5F886541ED84}"/>
          </ac:spMkLst>
        </pc:spChg>
        <pc:spChg chg="mod">
          <ac:chgData name="Nino Philip Ramones" userId="1068934f-e3b4-4e88-ba23-4cb57230c594" providerId="ADAL" clId="{E022470B-91A1-4E81-943A-E04B27CD6A3E}" dt="2023-09-21T07:23:28.903" v="5589"/>
          <ac:spMkLst>
            <pc:docMk/>
            <pc:sldMk cId="567979864" sldId="309"/>
            <ac:spMk id="55" creationId="{51BF25AE-DCFB-280D-560F-949807F015A7}"/>
          </ac:spMkLst>
        </pc:spChg>
        <pc:grpChg chg="add mod">
          <ac:chgData name="Nino Philip Ramones" userId="1068934f-e3b4-4e88-ba23-4cb57230c594" providerId="ADAL" clId="{E022470B-91A1-4E81-943A-E04B27CD6A3E}" dt="2023-09-21T06:45:15.515" v="4091" actId="1036"/>
          <ac:grpSpMkLst>
            <pc:docMk/>
            <pc:sldMk cId="567979864" sldId="309"/>
            <ac:grpSpMk id="8" creationId="{3F9175F0-DB83-F58F-626A-558C5D73C1EC}"/>
          </ac:grpSpMkLst>
        </pc:grpChg>
        <pc:grpChg chg="add mod">
          <ac:chgData name="Nino Philip Ramones" userId="1068934f-e3b4-4e88-ba23-4cb57230c594" providerId="ADAL" clId="{E022470B-91A1-4E81-943A-E04B27CD6A3E}" dt="2023-09-21T06:45:15.515" v="4091" actId="1036"/>
          <ac:grpSpMkLst>
            <pc:docMk/>
            <pc:sldMk cId="567979864" sldId="309"/>
            <ac:grpSpMk id="9" creationId="{F01D8FAA-94F9-54B5-83FF-BBF1A36AB7E4}"/>
          </ac:grpSpMkLst>
        </pc:grpChg>
        <pc:grpChg chg="del">
          <ac:chgData name="Nino Philip Ramones" userId="1068934f-e3b4-4e88-ba23-4cb57230c594" providerId="ADAL" clId="{E022470B-91A1-4E81-943A-E04B27CD6A3E}" dt="2023-09-21T06:20:21.573" v="2662" actId="478"/>
          <ac:grpSpMkLst>
            <pc:docMk/>
            <pc:sldMk cId="567979864" sldId="309"/>
            <ac:grpSpMk id="37" creationId="{BA2C16AE-9868-4AFF-D061-AFD4EE216C24}"/>
          </ac:grpSpMkLst>
        </pc:grpChg>
        <pc:grpChg chg="add del mod">
          <ac:chgData name="Nino Philip Ramones" userId="1068934f-e3b4-4e88-ba23-4cb57230c594" providerId="ADAL" clId="{E022470B-91A1-4E81-943A-E04B27CD6A3E}" dt="2023-09-21T06:45:15.515" v="4091" actId="1036"/>
          <ac:grpSpMkLst>
            <pc:docMk/>
            <pc:sldMk cId="567979864" sldId="309"/>
            <ac:grpSpMk id="38" creationId="{A4A9696A-3E50-2B62-B868-99D81FC2CFFE}"/>
          </ac:grpSpMkLst>
        </pc:grpChg>
        <pc:grpChg chg="add mod">
          <ac:chgData name="Nino Philip Ramones" userId="1068934f-e3b4-4e88-ba23-4cb57230c594" providerId="ADAL" clId="{E022470B-91A1-4E81-943A-E04B27CD6A3E}" dt="2023-09-21T07:23:28.903" v="5589"/>
          <ac:grpSpMkLst>
            <pc:docMk/>
            <pc:sldMk cId="567979864" sldId="309"/>
            <ac:grpSpMk id="51" creationId="{B9C97675-276A-B409-8702-A307D5D90DD7}"/>
          </ac:grpSpMkLst>
        </pc:grpChg>
        <pc:picChg chg="del">
          <ac:chgData name="Nino Philip Ramones" userId="1068934f-e3b4-4e88-ba23-4cb57230c594" providerId="ADAL" clId="{E022470B-91A1-4E81-943A-E04B27CD6A3E}" dt="2023-09-21T06:20:17.251" v="2661" actId="478"/>
          <ac:picMkLst>
            <pc:docMk/>
            <pc:sldMk cId="567979864" sldId="309"/>
            <ac:picMk id="16" creationId="{26E8A4BB-BE62-AA58-AE4E-3312D098D762}"/>
          </ac:picMkLst>
        </pc:picChg>
        <pc:picChg chg="add del mod">
          <ac:chgData name="Nino Philip Ramones" userId="1068934f-e3b4-4e88-ba23-4cb57230c594" providerId="ADAL" clId="{E022470B-91A1-4E81-943A-E04B27CD6A3E}" dt="2023-09-21T06:44:36.101" v="4053" actId="478"/>
          <ac:picMkLst>
            <pc:docMk/>
            <pc:sldMk cId="567979864" sldId="309"/>
            <ac:picMk id="48" creationId="{1DB87FB3-75EC-E599-1547-FD7AEF047619}"/>
          </ac:picMkLst>
        </pc:picChg>
        <pc:picChg chg="add mod">
          <ac:chgData name="Nino Philip Ramones" userId="1068934f-e3b4-4e88-ba23-4cb57230c594" providerId="ADAL" clId="{E022470B-91A1-4E81-943A-E04B27CD6A3E}" dt="2023-09-21T06:48:33.049" v="4101" actId="1035"/>
          <ac:picMkLst>
            <pc:docMk/>
            <pc:sldMk cId="567979864" sldId="309"/>
            <ac:picMk id="50" creationId="{AB1DFA41-0E30-8BE1-8ABF-B8DDB05B05FE}"/>
          </ac:picMkLst>
        </pc:picChg>
        <pc:picChg chg="del">
          <ac:chgData name="Nino Philip Ramones" userId="1068934f-e3b4-4e88-ba23-4cb57230c594" providerId="ADAL" clId="{E022470B-91A1-4E81-943A-E04B27CD6A3E}" dt="2023-09-21T06:20:21.573" v="2662" actId="478"/>
          <ac:picMkLst>
            <pc:docMk/>
            <pc:sldMk cId="567979864" sldId="309"/>
            <ac:picMk id="1028" creationId="{68FCB624-FDC4-91A4-3263-6ADBB7563891}"/>
          </ac:picMkLst>
        </pc:picChg>
        <pc:picChg chg="del">
          <ac:chgData name="Nino Philip Ramones" userId="1068934f-e3b4-4e88-ba23-4cb57230c594" providerId="ADAL" clId="{E022470B-91A1-4E81-943A-E04B27CD6A3E}" dt="2023-09-21T06:20:21.573" v="2662" actId="478"/>
          <ac:picMkLst>
            <pc:docMk/>
            <pc:sldMk cId="567979864" sldId="309"/>
            <ac:picMk id="1030" creationId="{13DC0619-DB50-BA1F-D03E-E58B58B88C1E}"/>
          </ac:picMkLst>
        </pc:picChg>
        <pc:picChg chg="del">
          <ac:chgData name="Nino Philip Ramones" userId="1068934f-e3b4-4e88-ba23-4cb57230c594" providerId="ADAL" clId="{E022470B-91A1-4E81-943A-E04B27CD6A3E}" dt="2023-09-21T06:20:21.573" v="2662" actId="478"/>
          <ac:picMkLst>
            <pc:docMk/>
            <pc:sldMk cId="567979864" sldId="309"/>
            <ac:picMk id="1032" creationId="{61B607E5-70D4-2F4F-AB7C-903EC0619186}"/>
          </ac:picMkLst>
        </pc:picChg>
        <pc:picChg chg="del">
          <ac:chgData name="Nino Philip Ramones" userId="1068934f-e3b4-4e88-ba23-4cb57230c594" providerId="ADAL" clId="{E022470B-91A1-4E81-943A-E04B27CD6A3E}" dt="2023-09-21T06:20:29.012" v="2670" actId="478"/>
          <ac:picMkLst>
            <pc:docMk/>
            <pc:sldMk cId="567979864" sldId="309"/>
            <ac:picMk id="1034" creationId="{81FAFF4A-9026-BB15-93E5-6B40B5355508}"/>
          </ac:picMkLst>
        </pc:picChg>
        <pc:picChg chg="add mod">
          <ac:chgData name="Nino Philip Ramones" userId="1068934f-e3b4-4e88-ba23-4cb57230c594" providerId="ADAL" clId="{E022470B-91A1-4E81-943A-E04B27CD6A3E}" dt="2023-09-21T07:26:21.183" v="5720" actId="1038"/>
          <ac:picMkLst>
            <pc:docMk/>
            <pc:sldMk cId="567979864" sldId="309"/>
            <ac:picMk id="2050" creationId="{85E7DBBE-F4A0-9E6B-4C93-B829D20ACC5A}"/>
          </ac:picMkLst>
        </pc:picChg>
        <pc:picChg chg="add del mod">
          <ac:chgData name="Nino Philip Ramones" userId="1068934f-e3b4-4e88-ba23-4cb57230c594" providerId="ADAL" clId="{E022470B-91A1-4E81-943A-E04B27CD6A3E}" dt="2023-09-21T06:42:26.169" v="4025" actId="478"/>
          <ac:picMkLst>
            <pc:docMk/>
            <pc:sldMk cId="567979864" sldId="309"/>
            <ac:picMk id="2052" creationId="{AAE88D3C-CB6B-3527-9AEB-EC7B4577A419}"/>
          </ac:picMkLst>
        </pc:picChg>
        <pc:picChg chg="add del mod">
          <ac:chgData name="Nino Philip Ramones" userId="1068934f-e3b4-4e88-ba23-4cb57230c594" providerId="ADAL" clId="{E022470B-91A1-4E81-943A-E04B27CD6A3E}" dt="2023-09-21T06:43:18.536" v="4047" actId="478"/>
          <ac:picMkLst>
            <pc:docMk/>
            <pc:sldMk cId="567979864" sldId="309"/>
            <ac:picMk id="2054" creationId="{51A8DB9D-C3DC-6305-8713-F5277C1A1A3A}"/>
          </ac:picMkLst>
        </pc:picChg>
        <pc:cxnChg chg="del">
          <ac:chgData name="Nino Philip Ramones" userId="1068934f-e3b4-4e88-ba23-4cb57230c594" providerId="ADAL" clId="{E022470B-91A1-4E81-943A-E04B27CD6A3E}" dt="2023-09-21T06:20:21.573" v="2662" actId="478"/>
          <ac:cxnSpMkLst>
            <pc:docMk/>
            <pc:sldMk cId="567979864" sldId="309"/>
            <ac:cxnSpMk id="39" creationId="{54D2A9D6-B131-EF8B-C896-AF1C7C0AFC72}"/>
          </ac:cxnSpMkLst>
        </pc:cxnChg>
        <pc:cxnChg chg="del">
          <ac:chgData name="Nino Philip Ramones" userId="1068934f-e3b4-4e88-ba23-4cb57230c594" providerId="ADAL" clId="{E022470B-91A1-4E81-943A-E04B27CD6A3E}" dt="2023-09-21T06:20:21.573" v="2662" actId="478"/>
          <ac:cxnSpMkLst>
            <pc:docMk/>
            <pc:sldMk cId="567979864" sldId="309"/>
            <ac:cxnSpMk id="42" creationId="{F1629477-5273-7BB9-B65E-2069CCCA125E}"/>
          </ac:cxnSpMkLst>
        </pc:cxnChg>
        <pc:cxnChg chg="del">
          <ac:chgData name="Nino Philip Ramones" userId="1068934f-e3b4-4e88-ba23-4cb57230c594" providerId="ADAL" clId="{E022470B-91A1-4E81-943A-E04B27CD6A3E}" dt="2023-09-21T06:20:21.573" v="2662" actId="478"/>
          <ac:cxnSpMkLst>
            <pc:docMk/>
            <pc:sldMk cId="567979864" sldId="309"/>
            <ac:cxnSpMk id="46" creationId="{760A7B93-6E07-DA28-CB0E-D2AA2D594B3C}"/>
          </ac:cxnSpMkLst>
        </pc:cxnChg>
      </pc:sldChg>
      <pc:sldChg chg="del">
        <pc:chgData name="Nino Philip Ramones" userId="1068934f-e3b4-4e88-ba23-4cb57230c594" providerId="ADAL" clId="{E022470B-91A1-4E81-943A-E04B27CD6A3E}" dt="2023-09-21T05:07:23.512" v="244" actId="47"/>
        <pc:sldMkLst>
          <pc:docMk/>
          <pc:sldMk cId="2969037122" sldId="309"/>
        </pc:sldMkLst>
      </pc:sldChg>
      <pc:sldChg chg="del">
        <pc:chgData name="Nino Philip Ramones" userId="1068934f-e3b4-4e88-ba23-4cb57230c594" providerId="ADAL" clId="{E022470B-91A1-4E81-943A-E04B27CD6A3E}" dt="2023-09-21T05:07:23.512" v="244" actId="47"/>
        <pc:sldMkLst>
          <pc:docMk/>
          <pc:sldMk cId="2723899760" sldId="310"/>
        </pc:sldMkLst>
      </pc:sldChg>
      <pc:sldChg chg="addSp delSp modSp add mod">
        <pc:chgData name="Nino Philip Ramones" userId="1068934f-e3b4-4e88-ba23-4cb57230c594" providerId="ADAL" clId="{E022470B-91A1-4E81-943A-E04B27CD6A3E}" dt="2023-09-21T07:26:41.887" v="5723" actId="14100"/>
        <pc:sldMkLst>
          <pc:docMk/>
          <pc:sldMk cId="3223974822" sldId="310"/>
        </pc:sldMkLst>
        <pc:spChg chg="mod">
          <ac:chgData name="Nino Philip Ramones" userId="1068934f-e3b4-4e88-ba23-4cb57230c594" providerId="ADAL" clId="{E022470B-91A1-4E81-943A-E04B27CD6A3E}" dt="2023-09-21T07:00:30.124" v="4133" actId="20577"/>
          <ac:spMkLst>
            <pc:docMk/>
            <pc:sldMk cId="3223974822" sldId="310"/>
            <ac:spMk id="2" creationId="{05373617-D585-BAF0-0B5B-D2CF324A4D6B}"/>
          </ac:spMkLst>
        </pc:spChg>
        <pc:spChg chg="del topLvl">
          <ac:chgData name="Nino Philip Ramones" userId="1068934f-e3b4-4e88-ba23-4cb57230c594" providerId="ADAL" clId="{E022470B-91A1-4E81-943A-E04B27CD6A3E}" dt="2023-09-21T07:00:41.328" v="4137" actId="478"/>
          <ac:spMkLst>
            <pc:docMk/>
            <pc:sldMk cId="3223974822" sldId="310"/>
            <ac:spMk id="3" creationId="{EA3FFB78-688B-F516-0DD0-9FA73E033B61}"/>
          </ac:spMkLst>
        </pc:spChg>
        <pc:spChg chg="mod topLvl">
          <ac:chgData name="Nino Philip Ramones" userId="1068934f-e3b4-4e88-ba23-4cb57230c594" providerId="ADAL" clId="{E022470B-91A1-4E81-943A-E04B27CD6A3E}" dt="2023-09-21T07:26:41.887" v="5723" actId="14100"/>
          <ac:spMkLst>
            <pc:docMk/>
            <pc:sldMk cId="3223974822" sldId="310"/>
            <ac:spMk id="6" creationId="{1C139C71-43D8-DA15-F46A-8598CDF1F78A}"/>
          </ac:spMkLst>
        </pc:spChg>
        <pc:spChg chg="del">
          <ac:chgData name="Nino Philip Ramones" userId="1068934f-e3b4-4e88-ba23-4cb57230c594" providerId="ADAL" clId="{E022470B-91A1-4E81-943A-E04B27CD6A3E}" dt="2023-09-21T07:00:34.491" v="4134" actId="478"/>
          <ac:spMkLst>
            <pc:docMk/>
            <pc:sldMk cId="3223974822" sldId="310"/>
            <ac:spMk id="7" creationId="{9FE9D92A-A2D1-867F-EF72-FE7DEDF6C3E8}"/>
          </ac:spMkLst>
        </pc:spChg>
        <pc:spChg chg="mod">
          <ac:chgData name="Nino Philip Ramones" userId="1068934f-e3b4-4e88-ba23-4cb57230c594" providerId="ADAL" clId="{E022470B-91A1-4E81-943A-E04B27CD6A3E}" dt="2023-09-21T06:59:52.780" v="4104" actId="6549"/>
          <ac:spMkLst>
            <pc:docMk/>
            <pc:sldMk cId="3223974822" sldId="310"/>
            <ac:spMk id="13" creationId="{38FB1C40-0CC9-054E-081A-EA5F078C4031}"/>
          </ac:spMkLst>
        </pc:spChg>
        <pc:spChg chg="add mod">
          <ac:chgData name="Nino Philip Ramones" userId="1068934f-e3b4-4e88-ba23-4cb57230c594" providerId="ADAL" clId="{E022470B-91A1-4E81-943A-E04B27CD6A3E}" dt="2023-09-21T07:20:35.103" v="5562" actId="1036"/>
          <ac:spMkLst>
            <pc:docMk/>
            <pc:sldMk cId="3223974822" sldId="310"/>
            <ac:spMk id="17" creationId="{0D8BDA44-0458-271C-44BF-3D68DB5A3AB2}"/>
          </ac:spMkLst>
        </pc:spChg>
        <pc:grpChg chg="add del">
          <ac:chgData name="Nino Philip Ramones" userId="1068934f-e3b4-4e88-ba23-4cb57230c594" providerId="ADAL" clId="{E022470B-91A1-4E81-943A-E04B27CD6A3E}" dt="2023-09-21T07:00:41.328" v="4137" actId="478"/>
          <ac:grpSpMkLst>
            <pc:docMk/>
            <pc:sldMk cId="3223974822" sldId="310"/>
            <ac:grpSpMk id="8" creationId="{3F9175F0-DB83-F58F-626A-558C5D73C1EC}"/>
          </ac:grpSpMkLst>
        </pc:grpChg>
        <pc:grpChg chg="del">
          <ac:chgData name="Nino Philip Ramones" userId="1068934f-e3b4-4e88-ba23-4cb57230c594" providerId="ADAL" clId="{E022470B-91A1-4E81-943A-E04B27CD6A3E}" dt="2023-09-21T06:59:54.452" v="4105" actId="478"/>
          <ac:grpSpMkLst>
            <pc:docMk/>
            <pc:sldMk cId="3223974822" sldId="310"/>
            <ac:grpSpMk id="9" creationId="{F01D8FAA-94F9-54B5-83FF-BBF1A36AB7E4}"/>
          </ac:grpSpMkLst>
        </pc:grpChg>
        <pc:grpChg chg="del">
          <ac:chgData name="Nino Philip Ramones" userId="1068934f-e3b4-4e88-ba23-4cb57230c594" providerId="ADAL" clId="{E022470B-91A1-4E81-943A-E04B27CD6A3E}" dt="2023-09-21T06:59:56.102" v="4106" actId="478"/>
          <ac:grpSpMkLst>
            <pc:docMk/>
            <pc:sldMk cId="3223974822" sldId="310"/>
            <ac:grpSpMk id="38" creationId="{A4A9696A-3E50-2B62-B868-99D81FC2CFFE}"/>
          </ac:grpSpMkLst>
        </pc:grpChg>
        <pc:picChg chg="add mod">
          <ac:chgData name="Nino Philip Ramones" userId="1068934f-e3b4-4e88-ba23-4cb57230c594" providerId="ADAL" clId="{E022470B-91A1-4E81-943A-E04B27CD6A3E}" dt="2023-09-21T07:24:36.240" v="5627" actId="208"/>
          <ac:picMkLst>
            <pc:docMk/>
            <pc:sldMk cId="3223974822" sldId="310"/>
            <ac:picMk id="16" creationId="{4D2E2C9F-F870-9A93-DDB8-DFC3EE442CA8}"/>
          </ac:picMkLst>
        </pc:picChg>
        <pc:picChg chg="del">
          <ac:chgData name="Nino Philip Ramones" userId="1068934f-e3b4-4e88-ba23-4cb57230c594" providerId="ADAL" clId="{E022470B-91A1-4E81-943A-E04B27CD6A3E}" dt="2023-09-21T07:00:22.399" v="4110" actId="478"/>
          <ac:picMkLst>
            <pc:docMk/>
            <pc:sldMk cId="3223974822" sldId="310"/>
            <ac:picMk id="50" creationId="{AB1DFA41-0E30-8BE1-8ABF-B8DDB05B05FE}"/>
          </ac:picMkLst>
        </pc:picChg>
        <pc:picChg chg="del">
          <ac:chgData name="Nino Philip Ramones" userId="1068934f-e3b4-4e88-ba23-4cb57230c594" providerId="ADAL" clId="{E022470B-91A1-4E81-943A-E04B27CD6A3E}" dt="2023-09-21T07:00:22.399" v="4110" actId="478"/>
          <ac:picMkLst>
            <pc:docMk/>
            <pc:sldMk cId="3223974822" sldId="310"/>
            <ac:picMk id="2050" creationId="{85E7DBBE-F4A0-9E6B-4C93-B829D20ACC5A}"/>
          </ac:picMkLst>
        </pc:picChg>
      </pc:sldChg>
      <pc:sldChg chg="addSp delSp modSp add mod">
        <pc:chgData name="Nino Philip Ramones" userId="1068934f-e3b4-4e88-ba23-4cb57230c594" providerId="ADAL" clId="{E022470B-91A1-4E81-943A-E04B27CD6A3E}" dt="2023-09-21T07:54:42.604" v="7942" actId="1036"/>
        <pc:sldMkLst>
          <pc:docMk/>
          <pc:sldMk cId="61007472" sldId="311"/>
        </pc:sldMkLst>
        <pc:spChg chg="mod">
          <ac:chgData name="Nino Philip Ramones" userId="1068934f-e3b4-4e88-ba23-4cb57230c594" providerId="ADAL" clId="{E022470B-91A1-4E81-943A-E04B27CD6A3E}" dt="2023-09-21T07:29:59.314" v="5739" actId="20577"/>
          <ac:spMkLst>
            <pc:docMk/>
            <pc:sldMk cId="61007472" sldId="311"/>
            <ac:spMk id="2" creationId="{05373617-D585-BAF0-0B5B-D2CF324A4D6B}"/>
          </ac:spMkLst>
        </pc:spChg>
        <pc:spChg chg="add mod">
          <ac:chgData name="Nino Philip Ramones" userId="1068934f-e3b4-4e88-ba23-4cb57230c594" providerId="ADAL" clId="{E022470B-91A1-4E81-943A-E04B27CD6A3E}" dt="2023-09-21T07:47:32.987" v="7236" actId="20577"/>
          <ac:spMkLst>
            <pc:docMk/>
            <pc:sldMk cId="61007472" sldId="311"/>
            <ac:spMk id="3" creationId="{0B567E00-0B4D-C00E-62C5-8B78A6809F4D}"/>
          </ac:spMkLst>
        </pc:spChg>
        <pc:spChg chg="mod">
          <ac:chgData name="Nino Philip Ramones" userId="1068934f-e3b4-4e88-ba23-4cb57230c594" providerId="ADAL" clId="{E022470B-91A1-4E81-943A-E04B27CD6A3E}" dt="2023-09-21T07:32:17.989" v="5812" actId="2711"/>
          <ac:spMkLst>
            <pc:docMk/>
            <pc:sldMk cId="61007472" sldId="311"/>
            <ac:spMk id="6" creationId="{1C139C71-43D8-DA15-F46A-8598CDF1F78A}"/>
          </ac:spMkLst>
        </pc:spChg>
        <pc:spChg chg="add mod">
          <ac:chgData name="Nino Philip Ramones" userId="1068934f-e3b4-4e88-ba23-4cb57230c594" providerId="ADAL" clId="{E022470B-91A1-4E81-943A-E04B27CD6A3E}" dt="2023-09-21T07:48:31.521" v="7401" actId="1036"/>
          <ac:spMkLst>
            <pc:docMk/>
            <pc:sldMk cId="61007472" sldId="311"/>
            <ac:spMk id="8" creationId="{6FB86495-A728-2656-D090-A9E785661BCE}"/>
          </ac:spMkLst>
        </pc:spChg>
        <pc:spChg chg="add mod">
          <ac:chgData name="Nino Philip Ramones" userId="1068934f-e3b4-4e88-ba23-4cb57230c594" providerId="ADAL" clId="{E022470B-91A1-4E81-943A-E04B27CD6A3E}" dt="2023-09-21T07:48:31.521" v="7401" actId="1036"/>
          <ac:spMkLst>
            <pc:docMk/>
            <pc:sldMk cId="61007472" sldId="311"/>
            <ac:spMk id="9" creationId="{5FCC0690-1F1B-3C33-0737-040DD6FFB13F}"/>
          </ac:spMkLst>
        </pc:spChg>
        <pc:spChg chg="add mod">
          <ac:chgData name="Nino Philip Ramones" userId="1068934f-e3b4-4e88-ba23-4cb57230c594" providerId="ADAL" clId="{E022470B-91A1-4E81-943A-E04B27CD6A3E}" dt="2023-09-21T07:48:31.521" v="7401" actId="1036"/>
          <ac:spMkLst>
            <pc:docMk/>
            <pc:sldMk cId="61007472" sldId="311"/>
            <ac:spMk id="10" creationId="{F5A3B4AA-05FD-3554-2D4F-FCDA65D19B77}"/>
          </ac:spMkLst>
        </pc:spChg>
        <pc:spChg chg="add mod">
          <ac:chgData name="Nino Philip Ramones" userId="1068934f-e3b4-4e88-ba23-4cb57230c594" providerId="ADAL" clId="{E022470B-91A1-4E81-943A-E04B27CD6A3E}" dt="2023-09-21T07:48:31.521" v="7401" actId="1036"/>
          <ac:spMkLst>
            <pc:docMk/>
            <pc:sldMk cId="61007472" sldId="311"/>
            <ac:spMk id="11" creationId="{E04D4874-0D22-7250-2092-377F3D7FE831}"/>
          </ac:spMkLst>
        </pc:spChg>
        <pc:spChg chg="add mod">
          <ac:chgData name="Nino Philip Ramones" userId="1068934f-e3b4-4e88-ba23-4cb57230c594" providerId="ADAL" clId="{E022470B-91A1-4E81-943A-E04B27CD6A3E}" dt="2023-09-21T07:48:31.521" v="7401" actId="1036"/>
          <ac:spMkLst>
            <pc:docMk/>
            <pc:sldMk cId="61007472" sldId="311"/>
            <ac:spMk id="12" creationId="{491021C2-EA04-B9FD-45EE-1BB8CB8DB11C}"/>
          </ac:spMkLst>
        </pc:spChg>
        <pc:spChg chg="add mod">
          <ac:chgData name="Nino Philip Ramones" userId="1068934f-e3b4-4e88-ba23-4cb57230c594" providerId="ADAL" clId="{E022470B-91A1-4E81-943A-E04B27CD6A3E}" dt="2023-09-21T07:48:31.521" v="7401" actId="1036"/>
          <ac:spMkLst>
            <pc:docMk/>
            <pc:sldMk cId="61007472" sldId="311"/>
            <ac:spMk id="13" creationId="{0B51BBE3-A7CC-871E-6CC3-C7199AF26082}"/>
          </ac:spMkLst>
        </pc:spChg>
        <pc:spChg chg="mod">
          <ac:chgData name="Nino Philip Ramones" userId="1068934f-e3b4-4e88-ba23-4cb57230c594" providerId="ADAL" clId="{E022470B-91A1-4E81-943A-E04B27CD6A3E}" dt="2023-09-21T07:54:42.604" v="7942" actId="1036"/>
          <ac:spMkLst>
            <pc:docMk/>
            <pc:sldMk cId="61007472" sldId="311"/>
            <ac:spMk id="17" creationId="{0D8BDA44-0458-271C-44BF-3D68DB5A3AB2}"/>
          </ac:spMkLst>
        </pc:spChg>
        <pc:spChg chg="add mod">
          <ac:chgData name="Nino Philip Ramones" userId="1068934f-e3b4-4e88-ba23-4cb57230c594" providerId="ADAL" clId="{E022470B-91A1-4E81-943A-E04B27CD6A3E}" dt="2023-09-21T07:48:31.521" v="7401" actId="1036"/>
          <ac:spMkLst>
            <pc:docMk/>
            <pc:sldMk cId="61007472" sldId="311"/>
            <ac:spMk id="18" creationId="{AFD5A71B-63B4-0C78-452B-36D53690499C}"/>
          </ac:spMkLst>
        </pc:spChg>
        <pc:spChg chg="add mod">
          <ac:chgData name="Nino Philip Ramones" userId="1068934f-e3b4-4e88-ba23-4cb57230c594" providerId="ADAL" clId="{E022470B-91A1-4E81-943A-E04B27CD6A3E}" dt="2023-09-21T07:48:31.521" v="7401" actId="1036"/>
          <ac:spMkLst>
            <pc:docMk/>
            <pc:sldMk cId="61007472" sldId="311"/>
            <ac:spMk id="19" creationId="{E73CB1CB-46B7-AEC9-8449-0376F11ABD88}"/>
          </ac:spMkLst>
        </pc:spChg>
        <pc:spChg chg="add mod">
          <ac:chgData name="Nino Philip Ramones" userId="1068934f-e3b4-4e88-ba23-4cb57230c594" providerId="ADAL" clId="{E022470B-91A1-4E81-943A-E04B27CD6A3E}" dt="2023-09-21T07:48:31.521" v="7401" actId="1036"/>
          <ac:spMkLst>
            <pc:docMk/>
            <pc:sldMk cId="61007472" sldId="311"/>
            <ac:spMk id="20" creationId="{0B7183DB-A546-F7BD-57C3-3A2C571455EE}"/>
          </ac:spMkLst>
        </pc:spChg>
        <pc:spChg chg="add mod">
          <ac:chgData name="Nino Philip Ramones" userId="1068934f-e3b4-4e88-ba23-4cb57230c594" providerId="ADAL" clId="{E022470B-91A1-4E81-943A-E04B27CD6A3E}" dt="2023-09-21T07:48:31.521" v="7401" actId="1036"/>
          <ac:spMkLst>
            <pc:docMk/>
            <pc:sldMk cId="61007472" sldId="311"/>
            <ac:spMk id="21" creationId="{197C4C5A-5FDC-9638-AEB9-4D11CEAC10B9}"/>
          </ac:spMkLst>
        </pc:spChg>
        <pc:spChg chg="add mod">
          <ac:chgData name="Nino Philip Ramones" userId="1068934f-e3b4-4e88-ba23-4cb57230c594" providerId="ADAL" clId="{E022470B-91A1-4E81-943A-E04B27CD6A3E}" dt="2023-09-21T07:48:31.521" v="7401" actId="1036"/>
          <ac:spMkLst>
            <pc:docMk/>
            <pc:sldMk cId="61007472" sldId="311"/>
            <ac:spMk id="22" creationId="{DEE00833-FAE3-9CE7-C189-4EA34E409D9A}"/>
          </ac:spMkLst>
        </pc:spChg>
        <pc:spChg chg="add mod">
          <ac:chgData name="Nino Philip Ramones" userId="1068934f-e3b4-4e88-ba23-4cb57230c594" providerId="ADAL" clId="{E022470B-91A1-4E81-943A-E04B27CD6A3E}" dt="2023-09-21T07:48:31.521" v="7401" actId="1036"/>
          <ac:spMkLst>
            <pc:docMk/>
            <pc:sldMk cId="61007472" sldId="311"/>
            <ac:spMk id="23" creationId="{37863437-03BD-F362-1B98-DDE639AF3FD3}"/>
          </ac:spMkLst>
        </pc:spChg>
        <pc:spChg chg="add mod">
          <ac:chgData name="Nino Philip Ramones" userId="1068934f-e3b4-4e88-ba23-4cb57230c594" providerId="ADAL" clId="{E022470B-91A1-4E81-943A-E04B27CD6A3E}" dt="2023-09-21T07:48:31.521" v="7401" actId="1036"/>
          <ac:spMkLst>
            <pc:docMk/>
            <pc:sldMk cId="61007472" sldId="311"/>
            <ac:spMk id="24" creationId="{D7B524AD-6B6E-13A9-E0A3-3B91DD473144}"/>
          </ac:spMkLst>
        </pc:spChg>
        <pc:spChg chg="add mod">
          <ac:chgData name="Nino Philip Ramones" userId="1068934f-e3b4-4e88-ba23-4cb57230c594" providerId="ADAL" clId="{E022470B-91A1-4E81-943A-E04B27CD6A3E}" dt="2023-09-21T07:48:31.521" v="7401" actId="1036"/>
          <ac:spMkLst>
            <pc:docMk/>
            <pc:sldMk cId="61007472" sldId="311"/>
            <ac:spMk id="25" creationId="{BA2297DD-EBE1-D532-31FD-F6C16F4A1D1E}"/>
          </ac:spMkLst>
        </pc:spChg>
        <pc:spChg chg="add mod">
          <ac:chgData name="Nino Philip Ramones" userId="1068934f-e3b4-4e88-ba23-4cb57230c594" providerId="ADAL" clId="{E022470B-91A1-4E81-943A-E04B27CD6A3E}" dt="2023-09-21T07:48:31.521" v="7401" actId="1036"/>
          <ac:spMkLst>
            <pc:docMk/>
            <pc:sldMk cId="61007472" sldId="311"/>
            <ac:spMk id="26" creationId="{0A30AD68-310F-BC9A-F924-BF09F824AA31}"/>
          </ac:spMkLst>
        </pc:spChg>
        <pc:spChg chg="add mod">
          <ac:chgData name="Nino Philip Ramones" userId="1068934f-e3b4-4e88-ba23-4cb57230c594" providerId="ADAL" clId="{E022470B-91A1-4E81-943A-E04B27CD6A3E}" dt="2023-09-21T07:48:31.521" v="7401" actId="1036"/>
          <ac:spMkLst>
            <pc:docMk/>
            <pc:sldMk cId="61007472" sldId="311"/>
            <ac:spMk id="27" creationId="{5004F19B-5480-0300-B710-5026B84665B8}"/>
          </ac:spMkLst>
        </pc:spChg>
        <pc:spChg chg="add mod">
          <ac:chgData name="Nino Philip Ramones" userId="1068934f-e3b4-4e88-ba23-4cb57230c594" providerId="ADAL" clId="{E022470B-91A1-4E81-943A-E04B27CD6A3E}" dt="2023-09-21T07:54:21.827" v="7931" actId="14100"/>
          <ac:spMkLst>
            <pc:docMk/>
            <pc:sldMk cId="61007472" sldId="311"/>
            <ac:spMk id="30" creationId="{CBFAC71E-C73A-3916-FF9B-A99EC2D06BF1}"/>
          </ac:spMkLst>
        </pc:spChg>
        <pc:grpChg chg="add mod">
          <ac:chgData name="Nino Philip Ramones" userId="1068934f-e3b4-4e88-ba23-4cb57230c594" providerId="ADAL" clId="{E022470B-91A1-4E81-943A-E04B27CD6A3E}" dt="2023-09-21T07:48:31.521" v="7401" actId="1036"/>
          <ac:grpSpMkLst>
            <pc:docMk/>
            <pc:sldMk cId="61007472" sldId="311"/>
            <ac:grpSpMk id="28" creationId="{CF3D415F-07C2-CF62-AA82-74E4D36A10EA}"/>
          </ac:grpSpMkLst>
        </pc:grpChg>
        <pc:grpChg chg="add mod">
          <ac:chgData name="Nino Philip Ramones" userId="1068934f-e3b4-4e88-ba23-4cb57230c594" providerId="ADAL" clId="{E022470B-91A1-4E81-943A-E04B27CD6A3E}" dt="2023-09-21T07:48:31.521" v="7401" actId="1036"/>
          <ac:grpSpMkLst>
            <pc:docMk/>
            <pc:sldMk cId="61007472" sldId="311"/>
            <ac:grpSpMk id="29" creationId="{12A4F901-2B32-7D85-F615-ADD5A6BE2E8B}"/>
          </ac:grpSpMkLst>
        </pc:grpChg>
        <pc:picChg chg="add mod">
          <ac:chgData name="Nino Philip Ramones" userId="1068934f-e3b4-4e88-ba23-4cb57230c594" providerId="ADAL" clId="{E022470B-91A1-4E81-943A-E04B27CD6A3E}" dt="2023-09-21T07:48:31.521" v="7401" actId="1036"/>
          <ac:picMkLst>
            <pc:docMk/>
            <pc:sldMk cId="61007472" sldId="311"/>
            <ac:picMk id="7" creationId="{3AAF690C-AA26-48E6-ACDE-D3E54AD7CBBC}"/>
          </ac:picMkLst>
        </pc:picChg>
        <pc:picChg chg="del">
          <ac:chgData name="Nino Philip Ramones" userId="1068934f-e3b4-4e88-ba23-4cb57230c594" providerId="ADAL" clId="{E022470B-91A1-4E81-943A-E04B27CD6A3E}" dt="2023-09-21T07:30:03.263" v="5740" actId="478"/>
          <ac:picMkLst>
            <pc:docMk/>
            <pc:sldMk cId="61007472" sldId="311"/>
            <ac:picMk id="16" creationId="{4D2E2C9F-F870-9A93-DDB8-DFC3EE442CA8}"/>
          </ac:picMkLst>
        </pc:picChg>
      </pc:sldChg>
      <pc:sldChg chg="del">
        <pc:chgData name="Nino Philip Ramones" userId="1068934f-e3b4-4e88-ba23-4cb57230c594" providerId="ADAL" clId="{E022470B-91A1-4E81-943A-E04B27CD6A3E}" dt="2023-09-21T05:07:23.512" v="244" actId="47"/>
        <pc:sldMkLst>
          <pc:docMk/>
          <pc:sldMk cId="3239527936" sldId="311"/>
        </pc:sldMkLst>
      </pc:sldChg>
      <pc:sldChg chg="del">
        <pc:chgData name="Nino Philip Ramones" userId="1068934f-e3b4-4e88-ba23-4cb57230c594" providerId="ADAL" clId="{E022470B-91A1-4E81-943A-E04B27CD6A3E}" dt="2023-09-21T05:07:23.512" v="244" actId="47"/>
        <pc:sldMkLst>
          <pc:docMk/>
          <pc:sldMk cId="3823646011" sldId="312"/>
        </pc:sldMkLst>
      </pc:sldChg>
      <pc:sldChg chg="del">
        <pc:chgData name="Nino Philip Ramones" userId="1068934f-e3b4-4e88-ba23-4cb57230c594" providerId="ADAL" clId="{E022470B-91A1-4E81-943A-E04B27CD6A3E}" dt="2023-09-21T05:07:23.512" v="244" actId="47"/>
        <pc:sldMkLst>
          <pc:docMk/>
          <pc:sldMk cId="2343572440" sldId="313"/>
        </pc:sldMkLst>
      </pc:sldChg>
      <pc:sldChg chg="del">
        <pc:chgData name="Nino Philip Ramones" userId="1068934f-e3b4-4e88-ba23-4cb57230c594" providerId="ADAL" clId="{E022470B-91A1-4E81-943A-E04B27CD6A3E}" dt="2023-09-21T05:07:23.512" v="244" actId="47"/>
        <pc:sldMkLst>
          <pc:docMk/>
          <pc:sldMk cId="1452955581" sldId="314"/>
        </pc:sldMkLst>
      </pc:sldChg>
    </pc:docChg>
  </pc:docChgLst>
  <pc:docChgLst>
    <pc:chgData name="Nino Philip Ramones" userId="1068934f-e3b4-4e88-ba23-4cb57230c594" providerId="ADAL" clId="{044294F3-1A26-4175-9371-9CFD83032936}"/>
    <pc:docChg chg="undo custSel addSld delSld modSld sldOrd">
      <pc:chgData name="Nino Philip Ramones" userId="1068934f-e3b4-4e88-ba23-4cb57230c594" providerId="ADAL" clId="{044294F3-1A26-4175-9371-9CFD83032936}" dt="2023-09-27T10:48:01.351" v="6323" actId="20577"/>
      <pc:docMkLst>
        <pc:docMk/>
      </pc:docMkLst>
      <pc:sldChg chg="modSp mod">
        <pc:chgData name="Nino Philip Ramones" userId="1068934f-e3b4-4e88-ba23-4cb57230c594" providerId="ADAL" clId="{044294F3-1A26-4175-9371-9CFD83032936}" dt="2023-09-27T08:49:34.677" v="19" actId="1035"/>
        <pc:sldMkLst>
          <pc:docMk/>
          <pc:sldMk cId="2902220017" sldId="260"/>
        </pc:sldMkLst>
        <pc:spChg chg="mod">
          <ac:chgData name="Nino Philip Ramones" userId="1068934f-e3b4-4e88-ba23-4cb57230c594" providerId="ADAL" clId="{044294F3-1A26-4175-9371-9CFD83032936}" dt="2023-09-27T08:49:34.677" v="19" actId="1035"/>
          <ac:spMkLst>
            <pc:docMk/>
            <pc:sldMk cId="2902220017" sldId="260"/>
            <ac:spMk id="14" creationId="{86CD694D-7914-A6C9-97B8-2823F7984CDE}"/>
          </ac:spMkLst>
        </pc:spChg>
      </pc:sldChg>
      <pc:sldChg chg="modSp mod">
        <pc:chgData name="Nino Philip Ramones" userId="1068934f-e3b4-4e88-ba23-4cb57230c594" providerId="ADAL" clId="{044294F3-1A26-4175-9371-9CFD83032936}" dt="2023-09-27T09:20:16.234" v="925" actId="14100"/>
        <pc:sldMkLst>
          <pc:docMk/>
          <pc:sldMk cId="4215421811" sldId="261"/>
        </pc:sldMkLst>
        <pc:spChg chg="mod">
          <ac:chgData name="Nino Philip Ramones" userId="1068934f-e3b4-4e88-ba23-4cb57230c594" providerId="ADAL" clId="{044294F3-1A26-4175-9371-9CFD83032936}" dt="2023-09-27T09:20:08.671" v="923" actId="313"/>
          <ac:spMkLst>
            <pc:docMk/>
            <pc:sldMk cId="4215421811" sldId="261"/>
            <ac:spMk id="6" creationId="{1C139C71-43D8-DA15-F46A-8598CDF1F78A}"/>
          </ac:spMkLst>
        </pc:spChg>
        <pc:spChg chg="mod">
          <ac:chgData name="Nino Philip Ramones" userId="1068934f-e3b4-4e88-ba23-4cb57230c594" providerId="ADAL" clId="{044294F3-1A26-4175-9371-9CFD83032936}" dt="2023-09-27T09:15:24.136" v="539" actId="20577"/>
          <ac:spMkLst>
            <pc:docMk/>
            <pc:sldMk cId="4215421811" sldId="261"/>
            <ac:spMk id="7" creationId="{CB143D5A-4C51-CC45-02B5-43383CAA5C50}"/>
          </ac:spMkLst>
        </pc:spChg>
        <pc:spChg chg="mod">
          <ac:chgData name="Nino Philip Ramones" userId="1068934f-e3b4-4e88-ba23-4cb57230c594" providerId="ADAL" clId="{044294F3-1A26-4175-9371-9CFD83032936}" dt="2023-09-27T09:20:11.117" v="924" actId="313"/>
          <ac:spMkLst>
            <pc:docMk/>
            <pc:sldMk cId="4215421811" sldId="261"/>
            <ac:spMk id="10" creationId="{AA624370-42F0-82DE-228F-BC78C798D723}"/>
          </ac:spMkLst>
        </pc:spChg>
        <pc:grpChg chg="mod">
          <ac:chgData name="Nino Philip Ramones" userId="1068934f-e3b4-4e88-ba23-4cb57230c594" providerId="ADAL" clId="{044294F3-1A26-4175-9371-9CFD83032936}" dt="2023-09-27T09:20:16.234" v="925" actId="14100"/>
          <ac:grpSpMkLst>
            <pc:docMk/>
            <pc:sldMk cId="4215421811" sldId="261"/>
            <ac:grpSpMk id="9" creationId="{86565025-D585-4FE0-F5D0-00D60DC63201}"/>
          </ac:grpSpMkLst>
        </pc:grpChg>
        <pc:grpChg chg="mod">
          <ac:chgData name="Nino Philip Ramones" userId="1068934f-e3b4-4e88-ba23-4cb57230c594" providerId="ADAL" clId="{044294F3-1A26-4175-9371-9CFD83032936}" dt="2023-09-27T09:11:56.431" v="235" actId="1036"/>
          <ac:grpSpMkLst>
            <pc:docMk/>
            <pc:sldMk cId="4215421811" sldId="261"/>
            <ac:grpSpMk id="28" creationId="{1E2DCC1B-E94A-BBE8-ED0F-0C36BBB2851B}"/>
          </ac:grpSpMkLst>
        </pc:grpChg>
      </pc:sldChg>
      <pc:sldChg chg="modSp mod">
        <pc:chgData name="Nino Philip Ramones" userId="1068934f-e3b4-4e88-ba23-4cb57230c594" providerId="ADAL" clId="{044294F3-1A26-4175-9371-9CFD83032936}" dt="2023-09-27T10:48:01.351" v="6323" actId="20577"/>
        <pc:sldMkLst>
          <pc:docMk/>
          <pc:sldMk cId="3042634148" sldId="281"/>
        </pc:sldMkLst>
        <pc:spChg chg="mod">
          <ac:chgData name="Nino Philip Ramones" userId="1068934f-e3b4-4e88-ba23-4cb57230c594" providerId="ADAL" clId="{044294F3-1A26-4175-9371-9CFD83032936}" dt="2023-09-27T10:48:01.351" v="6323" actId="20577"/>
          <ac:spMkLst>
            <pc:docMk/>
            <pc:sldMk cId="3042634148" sldId="281"/>
            <ac:spMk id="6" creationId="{1C139C71-43D8-DA15-F46A-8598CDF1F78A}"/>
          </ac:spMkLst>
        </pc:spChg>
        <pc:spChg chg="mod">
          <ac:chgData name="Nino Philip Ramones" userId="1068934f-e3b4-4e88-ba23-4cb57230c594" providerId="ADAL" clId="{044294F3-1A26-4175-9371-9CFD83032936}" dt="2023-09-27T10:47:55.271" v="6319" actId="1036"/>
          <ac:spMkLst>
            <pc:docMk/>
            <pc:sldMk cId="3042634148" sldId="281"/>
            <ac:spMk id="9" creationId="{A4C4677F-45AE-36EE-ABCE-397302091C1F}"/>
          </ac:spMkLst>
        </pc:spChg>
        <pc:spChg chg="mod">
          <ac:chgData name="Nino Philip Ramones" userId="1068934f-e3b4-4e88-ba23-4cb57230c594" providerId="ADAL" clId="{044294F3-1A26-4175-9371-9CFD83032936}" dt="2023-09-27T10:47:55.271" v="6319" actId="1036"/>
          <ac:spMkLst>
            <pc:docMk/>
            <pc:sldMk cId="3042634148" sldId="281"/>
            <ac:spMk id="15" creationId="{3DE590E7-D5BC-0018-437A-AE6E15E396B6}"/>
          </ac:spMkLst>
        </pc:spChg>
      </pc:sldChg>
      <pc:sldChg chg="addSp delSp modSp mod">
        <pc:chgData name="Nino Philip Ramones" userId="1068934f-e3b4-4e88-ba23-4cb57230c594" providerId="ADAL" clId="{044294F3-1A26-4175-9371-9CFD83032936}" dt="2023-09-27T09:31:49.891" v="2118"/>
        <pc:sldMkLst>
          <pc:docMk/>
          <pc:sldMk cId="2474797160" sldId="288"/>
        </pc:sldMkLst>
        <pc:spChg chg="mod">
          <ac:chgData name="Nino Philip Ramones" userId="1068934f-e3b4-4e88-ba23-4cb57230c594" providerId="ADAL" clId="{044294F3-1A26-4175-9371-9CFD83032936}" dt="2023-09-27T09:31:21.011" v="2107" actId="13926"/>
          <ac:spMkLst>
            <pc:docMk/>
            <pc:sldMk cId="2474797160" sldId="288"/>
            <ac:spMk id="6" creationId="{1C139C71-43D8-DA15-F46A-8598CDF1F78A}"/>
          </ac:spMkLst>
        </pc:spChg>
        <pc:spChg chg="mod">
          <ac:chgData name="Nino Philip Ramones" userId="1068934f-e3b4-4e88-ba23-4cb57230c594" providerId="ADAL" clId="{044294F3-1A26-4175-9371-9CFD83032936}" dt="2023-09-27T09:31:49.891" v="2118"/>
          <ac:spMkLst>
            <pc:docMk/>
            <pc:sldMk cId="2474797160" sldId="288"/>
            <ac:spMk id="7" creationId="{DDEC0F14-FD03-05D6-C68F-80656E045151}"/>
          </ac:spMkLst>
        </pc:spChg>
        <pc:spChg chg="mod">
          <ac:chgData name="Nino Philip Ramones" userId="1068934f-e3b4-4e88-ba23-4cb57230c594" providerId="ADAL" clId="{044294F3-1A26-4175-9371-9CFD83032936}" dt="2023-09-27T09:31:49.891" v="2118"/>
          <ac:spMkLst>
            <pc:docMk/>
            <pc:sldMk cId="2474797160" sldId="288"/>
            <ac:spMk id="8" creationId="{15A29202-09DA-C313-71A9-8C2619B94794}"/>
          </ac:spMkLst>
        </pc:spChg>
        <pc:spChg chg="mod">
          <ac:chgData name="Nino Philip Ramones" userId="1068934f-e3b4-4e88-ba23-4cb57230c594" providerId="ADAL" clId="{044294F3-1A26-4175-9371-9CFD83032936}" dt="2023-09-27T09:31:49.891" v="2118"/>
          <ac:spMkLst>
            <pc:docMk/>
            <pc:sldMk cId="2474797160" sldId="288"/>
            <ac:spMk id="9" creationId="{0B38F41D-6544-4495-57CB-8DC40259ABDF}"/>
          </ac:spMkLst>
        </pc:spChg>
        <pc:spChg chg="mod">
          <ac:chgData name="Nino Philip Ramones" userId="1068934f-e3b4-4e88-ba23-4cb57230c594" providerId="ADAL" clId="{044294F3-1A26-4175-9371-9CFD83032936}" dt="2023-09-27T09:31:49.891" v="2118"/>
          <ac:spMkLst>
            <pc:docMk/>
            <pc:sldMk cId="2474797160" sldId="288"/>
            <ac:spMk id="10" creationId="{BAA4A155-9A42-F1D6-DD34-50B0ECD11268}"/>
          </ac:spMkLst>
        </pc:spChg>
        <pc:spChg chg="mod">
          <ac:chgData name="Nino Philip Ramones" userId="1068934f-e3b4-4e88-ba23-4cb57230c594" providerId="ADAL" clId="{044294F3-1A26-4175-9371-9CFD83032936}" dt="2023-09-27T09:30:26.082" v="2102" actId="1036"/>
          <ac:spMkLst>
            <pc:docMk/>
            <pc:sldMk cId="2474797160" sldId="288"/>
            <ac:spMk id="12" creationId="{A03D9DDB-0911-CCC6-289E-FE03CE9C7E57}"/>
          </ac:spMkLst>
        </pc:spChg>
        <pc:grpChg chg="add mod">
          <ac:chgData name="Nino Philip Ramones" userId="1068934f-e3b4-4e88-ba23-4cb57230c594" providerId="ADAL" clId="{044294F3-1A26-4175-9371-9CFD83032936}" dt="2023-09-27T09:31:49.891" v="2118"/>
          <ac:grpSpMkLst>
            <pc:docMk/>
            <pc:sldMk cId="2474797160" sldId="288"/>
            <ac:grpSpMk id="3" creationId="{0964A39B-CA41-39DF-3208-2C6FDB05EBC2}"/>
          </ac:grpSpMkLst>
        </pc:grpChg>
        <pc:grpChg chg="del">
          <ac:chgData name="Nino Philip Ramones" userId="1068934f-e3b4-4e88-ba23-4cb57230c594" providerId="ADAL" clId="{044294F3-1A26-4175-9371-9CFD83032936}" dt="2023-09-27T09:20:59.503" v="930" actId="478"/>
          <ac:grpSpMkLst>
            <pc:docMk/>
            <pc:sldMk cId="2474797160" sldId="288"/>
            <ac:grpSpMk id="37" creationId="{BA2C16AE-9868-4AFF-D061-AFD4EE216C24}"/>
          </ac:grpSpMkLst>
        </pc:grpChg>
        <pc:picChg chg="mod">
          <ac:chgData name="Nino Philip Ramones" userId="1068934f-e3b4-4e88-ba23-4cb57230c594" providerId="ADAL" clId="{044294F3-1A26-4175-9371-9CFD83032936}" dt="2023-09-27T09:30:26.082" v="2102" actId="1036"/>
          <ac:picMkLst>
            <pc:docMk/>
            <pc:sldMk cId="2474797160" sldId="288"/>
            <ac:picMk id="16" creationId="{26E8A4BB-BE62-AA58-AE4E-3312D098D762}"/>
          </ac:picMkLst>
        </pc:picChg>
        <pc:picChg chg="del">
          <ac:chgData name="Nino Philip Ramones" userId="1068934f-e3b4-4e88-ba23-4cb57230c594" providerId="ADAL" clId="{044294F3-1A26-4175-9371-9CFD83032936}" dt="2023-09-27T09:20:56.577" v="929" actId="478"/>
          <ac:picMkLst>
            <pc:docMk/>
            <pc:sldMk cId="2474797160" sldId="288"/>
            <ac:picMk id="1028" creationId="{68FCB624-FDC4-91A4-3263-6ADBB7563891}"/>
          </ac:picMkLst>
        </pc:picChg>
        <pc:picChg chg="del">
          <ac:chgData name="Nino Philip Ramones" userId="1068934f-e3b4-4e88-ba23-4cb57230c594" providerId="ADAL" clId="{044294F3-1A26-4175-9371-9CFD83032936}" dt="2023-09-27T09:20:56.577" v="929" actId="478"/>
          <ac:picMkLst>
            <pc:docMk/>
            <pc:sldMk cId="2474797160" sldId="288"/>
            <ac:picMk id="1030" creationId="{13DC0619-DB50-BA1F-D03E-E58B58B88C1E}"/>
          </ac:picMkLst>
        </pc:picChg>
        <pc:picChg chg="del">
          <ac:chgData name="Nino Philip Ramones" userId="1068934f-e3b4-4e88-ba23-4cb57230c594" providerId="ADAL" clId="{044294F3-1A26-4175-9371-9CFD83032936}" dt="2023-09-27T09:20:56.577" v="929" actId="478"/>
          <ac:picMkLst>
            <pc:docMk/>
            <pc:sldMk cId="2474797160" sldId="288"/>
            <ac:picMk id="1032" creationId="{61B607E5-70D4-2F4F-AB7C-903EC0619186}"/>
          </ac:picMkLst>
        </pc:picChg>
        <pc:picChg chg="del">
          <ac:chgData name="Nino Philip Ramones" userId="1068934f-e3b4-4e88-ba23-4cb57230c594" providerId="ADAL" clId="{044294F3-1A26-4175-9371-9CFD83032936}" dt="2023-09-27T09:27:31.512" v="1697" actId="478"/>
          <ac:picMkLst>
            <pc:docMk/>
            <pc:sldMk cId="2474797160" sldId="288"/>
            <ac:picMk id="1034" creationId="{81FAFF4A-9026-BB15-93E5-6B40B5355508}"/>
          </ac:picMkLst>
        </pc:picChg>
        <pc:cxnChg chg="del">
          <ac:chgData name="Nino Philip Ramones" userId="1068934f-e3b4-4e88-ba23-4cb57230c594" providerId="ADAL" clId="{044294F3-1A26-4175-9371-9CFD83032936}" dt="2023-09-27T09:20:46.297" v="926" actId="478"/>
          <ac:cxnSpMkLst>
            <pc:docMk/>
            <pc:sldMk cId="2474797160" sldId="288"/>
            <ac:cxnSpMk id="39" creationId="{54D2A9D6-B131-EF8B-C896-AF1C7C0AFC72}"/>
          </ac:cxnSpMkLst>
        </pc:cxnChg>
        <pc:cxnChg chg="del">
          <ac:chgData name="Nino Philip Ramones" userId="1068934f-e3b4-4e88-ba23-4cb57230c594" providerId="ADAL" clId="{044294F3-1A26-4175-9371-9CFD83032936}" dt="2023-09-27T09:20:48.492" v="927" actId="478"/>
          <ac:cxnSpMkLst>
            <pc:docMk/>
            <pc:sldMk cId="2474797160" sldId="288"/>
            <ac:cxnSpMk id="42" creationId="{F1629477-5273-7BB9-B65E-2069CCCA125E}"/>
          </ac:cxnSpMkLst>
        </pc:cxnChg>
        <pc:cxnChg chg="del">
          <ac:chgData name="Nino Philip Ramones" userId="1068934f-e3b4-4e88-ba23-4cb57230c594" providerId="ADAL" clId="{044294F3-1A26-4175-9371-9CFD83032936}" dt="2023-09-27T09:20:50.019" v="928" actId="478"/>
          <ac:cxnSpMkLst>
            <pc:docMk/>
            <pc:sldMk cId="2474797160" sldId="288"/>
            <ac:cxnSpMk id="46" creationId="{760A7B93-6E07-DA28-CB0E-D2AA2D594B3C}"/>
          </ac:cxnSpMkLst>
        </pc:cxnChg>
      </pc:sldChg>
      <pc:sldChg chg="delSp del mod">
        <pc:chgData name="Nino Philip Ramones" userId="1068934f-e3b4-4e88-ba23-4cb57230c594" providerId="ADAL" clId="{044294F3-1A26-4175-9371-9CFD83032936}" dt="2023-09-27T09:31:53.392" v="2119" actId="47"/>
        <pc:sldMkLst>
          <pc:docMk/>
          <pc:sldMk cId="567979864" sldId="309"/>
        </pc:sldMkLst>
        <pc:grpChg chg="del">
          <ac:chgData name="Nino Philip Ramones" userId="1068934f-e3b4-4e88-ba23-4cb57230c594" providerId="ADAL" clId="{044294F3-1A26-4175-9371-9CFD83032936}" dt="2023-09-27T09:31:48.038" v="2117" actId="21"/>
          <ac:grpSpMkLst>
            <pc:docMk/>
            <pc:sldMk cId="567979864" sldId="309"/>
            <ac:grpSpMk id="51" creationId="{B9C97675-276A-B409-8702-A307D5D90DD7}"/>
          </ac:grpSpMkLst>
        </pc:grpChg>
      </pc:sldChg>
      <pc:sldChg chg="addSp delSp modSp mod">
        <pc:chgData name="Nino Philip Ramones" userId="1068934f-e3b4-4e88-ba23-4cb57230c594" providerId="ADAL" clId="{044294F3-1A26-4175-9371-9CFD83032936}" dt="2023-09-27T10:01:06.346" v="2893" actId="20577"/>
        <pc:sldMkLst>
          <pc:docMk/>
          <pc:sldMk cId="3223974822" sldId="310"/>
        </pc:sldMkLst>
        <pc:spChg chg="del mod">
          <ac:chgData name="Nino Philip Ramones" userId="1068934f-e3b4-4e88-ba23-4cb57230c594" providerId="ADAL" clId="{044294F3-1A26-4175-9371-9CFD83032936}" dt="2023-09-27T09:39:23.049" v="2187" actId="478"/>
          <ac:spMkLst>
            <pc:docMk/>
            <pc:sldMk cId="3223974822" sldId="310"/>
            <ac:spMk id="6" creationId="{1C139C71-43D8-DA15-F46A-8598CDF1F78A}"/>
          </ac:spMkLst>
        </pc:spChg>
        <pc:spChg chg="mod">
          <ac:chgData name="Nino Philip Ramones" userId="1068934f-e3b4-4e88-ba23-4cb57230c594" providerId="ADAL" clId="{044294F3-1A26-4175-9371-9CFD83032936}" dt="2023-09-27T10:01:06.346" v="2893" actId="20577"/>
          <ac:spMkLst>
            <pc:docMk/>
            <pc:sldMk cId="3223974822" sldId="310"/>
            <ac:spMk id="17" creationId="{0D8BDA44-0458-271C-44BF-3D68DB5A3AB2}"/>
          </ac:spMkLst>
        </pc:spChg>
        <pc:spChg chg="mod">
          <ac:chgData name="Nino Philip Ramones" userId="1068934f-e3b4-4e88-ba23-4cb57230c594" providerId="ADAL" clId="{044294F3-1A26-4175-9371-9CFD83032936}" dt="2023-09-27T09:43:05.232" v="2260"/>
          <ac:spMkLst>
            <pc:docMk/>
            <pc:sldMk cId="3223974822" sldId="310"/>
            <ac:spMk id="35" creationId="{026A3B51-F99D-3BF5-3E60-0CD2CBCAAC5C}"/>
          </ac:spMkLst>
        </pc:spChg>
        <pc:spChg chg="mod">
          <ac:chgData name="Nino Philip Ramones" userId="1068934f-e3b4-4e88-ba23-4cb57230c594" providerId="ADAL" clId="{044294F3-1A26-4175-9371-9CFD83032936}" dt="2023-09-27T09:43:05.232" v="2260"/>
          <ac:spMkLst>
            <pc:docMk/>
            <pc:sldMk cId="3223974822" sldId="310"/>
            <ac:spMk id="36" creationId="{09734A90-3174-F724-270D-568DBD83457A}"/>
          </ac:spMkLst>
        </pc:spChg>
        <pc:spChg chg="mod">
          <ac:chgData name="Nino Philip Ramones" userId="1068934f-e3b4-4e88-ba23-4cb57230c594" providerId="ADAL" clId="{044294F3-1A26-4175-9371-9CFD83032936}" dt="2023-09-27T09:43:05.232" v="2260"/>
          <ac:spMkLst>
            <pc:docMk/>
            <pc:sldMk cId="3223974822" sldId="310"/>
            <ac:spMk id="37" creationId="{8A4F2B60-584A-9FA8-039B-338182DECEEE}"/>
          </ac:spMkLst>
        </pc:spChg>
        <pc:spChg chg="mod">
          <ac:chgData name="Nino Philip Ramones" userId="1068934f-e3b4-4e88-ba23-4cb57230c594" providerId="ADAL" clId="{044294F3-1A26-4175-9371-9CFD83032936}" dt="2023-09-27T09:43:05.232" v="2260"/>
          <ac:spMkLst>
            <pc:docMk/>
            <pc:sldMk cId="3223974822" sldId="310"/>
            <ac:spMk id="38" creationId="{34FC6E18-81A5-8819-7A68-0B584C23ABA0}"/>
          </ac:spMkLst>
        </pc:spChg>
        <pc:spChg chg="mod">
          <ac:chgData name="Nino Philip Ramones" userId="1068934f-e3b4-4e88-ba23-4cb57230c594" providerId="ADAL" clId="{044294F3-1A26-4175-9371-9CFD83032936}" dt="2023-09-27T09:43:05.232" v="2260"/>
          <ac:spMkLst>
            <pc:docMk/>
            <pc:sldMk cId="3223974822" sldId="310"/>
            <ac:spMk id="39" creationId="{F86050F8-1454-E3AE-933F-82B488757653}"/>
          </ac:spMkLst>
        </pc:spChg>
        <pc:spChg chg="mod">
          <ac:chgData name="Nino Philip Ramones" userId="1068934f-e3b4-4e88-ba23-4cb57230c594" providerId="ADAL" clId="{044294F3-1A26-4175-9371-9CFD83032936}" dt="2023-09-27T09:43:05.232" v="2260"/>
          <ac:spMkLst>
            <pc:docMk/>
            <pc:sldMk cId="3223974822" sldId="310"/>
            <ac:spMk id="40" creationId="{8E0EDFC0-4739-9D9A-697B-BD50DDE9B371}"/>
          </ac:spMkLst>
        </pc:spChg>
        <pc:grpChg chg="add mod">
          <ac:chgData name="Nino Philip Ramones" userId="1068934f-e3b4-4e88-ba23-4cb57230c594" providerId="ADAL" clId="{044294F3-1A26-4175-9371-9CFD83032936}" dt="2023-09-27T09:45:00.800" v="2447" actId="14100"/>
          <ac:grpSpMkLst>
            <pc:docMk/>
            <pc:sldMk cId="3223974822" sldId="310"/>
            <ac:grpSpMk id="30" creationId="{60D3D15F-84DA-7DD4-6CD0-D407E7E9FA39}"/>
          </ac:grpSpMkLst>
        </pc:grpChg>
        <pc:grpChg chg="add mod">
          <ac:chgData name="Nino Philip Ramones" userId="1068934f-e3b4-4e88-ba23-4cb57230c594" providerId="ADAL" clId="{044294F3-1A26-4175-9371-9CFD83032936}" dt="2023-09-27T09:45:06.056" v="2450" actId="1036"/>
          <ac:grpSpMkLst>
            <pc:docMk/>
            <pc:sldMk cId="3223974822" sldId="310"/>
            <ac:grpSpMk id="33" creationId="{F1AEFB71-EF62-D4B6-7C26-3ED50F43E47A}"/>
          </ac:grpSpMkLst>
        </pc:grpChg>
        <pc:grpChg chg="add mod">
          <ac:chgData name="Nino Philip Ramones" userId="1068934f-e3b4-4e88-ba23-4cb57230c594" providerId="ADAL" clId="{044294F3-1A26-4175-9371-9CFD83032936}" dt="2023-09-27T09:45:06.056" v="2450" actId="1036"/>
          <ac:grpSpMkLst>
            <pc:docMk/>
            <pc:sldMk cId="3223974822" sldId="310"/>
            <ac:grpSpMk id="34" creationId="{37D0D9D7-BA72-AEDA-F1A7-73CDE6A380D7}"/>
          </ac:grpSpMkLst>
        </pc:grpChg>
        <pc:picChg chg="add mod">
          <ac:chgData name="Nino Philip Ramones" userId="1068934f-e3b4-4e88-ba23-4cb57230c594" providerId="ADAL" clId="{044294F3-1A26-4175-9371-9CFD83032936}" dt="2023-09-27T09:39:16.313" v="2185" actId="164"/>
          <ac:picMkLst>
            <pc:docMk/>
            <pc:sldMk cId="3223974822" sldId="310"/>
            <ac:picMk id="7" creationId="{7FF7CD5C-300D-5874-3F98-3778494BF850}"/>
          </ac:picMkLst>
        </pc:picChg>
        <pc:picChg chg="add mod">
          <ac:chgData name="Nino Philip Ramones" userId="1068934f-e3b4-4e88-ba23-4cb57230c594" providerId="ADAL" clId="{044294F3-1A26-4175-9371-9CFD83032936}" dt="2023-09-27T09:39:16.313" v="2185" actId="164"/>
          <ac:picMkLst>
            <pc:docMk/>
            <pc:sldMk cId="3223974822" sldId="310"/>
            <ac:picMk id="9" creationId="{64ED9448-C36F-3093-7D37-96CE8D7C45F7}"/>
          </ac:picMkLst>
        </pc:picChg>
        <pc:picChg chg="add mod">
          <ac:chgData name="Nino Philip Ramones" userId="1068934f-e3b4-4e88-ba23-4cb57230c594" providerId="ADAL" clId="{044294F3-1A26-4175-9371-9CFD83032936}" dt="2023-09-27T09:39:16.313" v="2185" actId="164"/>
          <ac:picMkLst>
            <pc:docMk/>
            <pc:sldMk cId="3223974822" sldId="310"/>
            <ac:picMk id="11" creationId="{8D6DF9E5-75AF-DC07-5E8B-450C53331891}"/>
          </ac:picMkLst>
        </pc:picChg>
        <pc:picChg chg="add mod">
          <ac:chgData name="Nino Philip Ramones" userId="1068934f-e3b4-4e88-ba23-4cb57230c594" providerId="ADAL" clId="{044294F3-1A26-4175-9371-9CFD83032936}" dt="2023-09-27T09:39:16.313" v="2185" actId="164"/>
          <ac:picMkLst>
            <pc:docMk/>
            <pc:sldMk cId="3223974822" sldId="310"/>
            <ac:picMk id="13" creationId="{86F23F10-32EF-684A-FBF1-A4D16AF9892C}"/>
          </ac:picMkLst>
        </pc:picChg>
        <pc:picChg chg="del">
          <ac:chgData name="Nino Philip Ramones" userId="1068934f-e3b4-4e88-ba23-4cb57230c594" providerId="ADAL" clId="{044294F3-1A26-4175-9371-9CFD83032936}" dt="2023-09-27T09:31:26.347" v="2108" actId="478"/>
          <ac:picMkLst>
            <pc:docMk/>
            <pc:sldMk cId="3223974822" sldId="310"/>
            <ac:picMk id="16" creationId="{4D2E2C9F-F870-9A93-DDB8-DFC3EE442CA8}"/>
          </ac:picMkLst>
        </pc:picChg>
        <pc:picChg chg="add mod">
          <ac:chgData name="Nino Philip Ramones" userId="1068934f-e3b4-4e88-ba23-4cb57230c594" providerId="ADAL" clId="{044294F3-1A26-4175-9371-9CFD83032936}" dt="2023-09-27T09:39:16.313" v="2185" actId="164"/>
          <ac:picMkLst>
            <pc:docMk/>
            <pc:sldMk cId="3223974822" sldId="310"/>
            <ac:picMk id="19" creationId="{27FA0958-EA27-E0C0-2D05-D8BD834FA5F0}"/>
          </ac:picMkLst>
        </pc:picChg>
        <pc:picChg chg="add mod">
          <ac:chgData name="Nino Philip Ramones" userId="1068934f-e3b4-4e88-ba23-4cb57230c594" providerId="ADAL" clId="{044294F3-1A26-4175-9371-9CFD83032936}" dt="2023-09-27T09:39:16.313" v="2185" actId="164"/>
          <ac:picMkLst>
            <pc:docMk/>
            <pc:sldMk cId="3223974822" sldId="310"/>
            <ac:picMk id="21" creationId="{A9E160A8-30AA-A96B-D4F3-5645902262A5}"/>
          </ac:picMkLst>
        </pc:picChg>
        <pc:picChg chg="add mod">
          <ac:chgData name="Nino Philip Ramones" userId="1068934f-e3b4-4e88-ba23-4cb57230c594" providerId="ADAL" clId="{044294F3-1A26-4175-9371-9CFD83032936}" dt="2023-09-27T09:39:16.313" v="2185" actId="164"/>
          <ac:picMkLst>
            <pc:docMk/>
            <pc:sldMk cId="3223974822" sldId="310"/>
            <ac:picMk id="23" creationId="{8F9449AF-7899-DFF6-C1D9-4BD4B17DCBED}"/>
          </ac:picMkLst>
        </pc:picChg>
        <pc:picChg chg="add mod">
          <ac:chgData name="Nino Philip Ramones" userId="1068934f-e3b4-4e88-ba23-4cb57230c594" providerId="ADAL" clId="{044294F3-1A26-4175-9371-9CFD83032936}" dt="2023-09-27T09:39:16.313" v="2185" actId="164"/>
          <ac:picMkLst>
            <pc:docMk/>
            <pc:sldMk cId="3223974822" sldId="310"/>
            <ac:picMk id="25" creationId="{9C9C0C88-4597-0F2D-B2B5-7900E3D75D36}"/>
          </ac:picMkLst>
        </pc:picChg>
        <pc:picChg chg="add mod">
          <ac:chgData name="Nino Philip Ramones" userId="1068934f-e3b4-4e88-ba23-4cb57230c594" providerId="ADAL" clId="{044294F3-1A26-4175-9371-9CFD83032936}" dt="2023-09-27T09:39:16.313" v="2185" actId="164"/>
          <ac:picMkLst>
            <pc:docMk/>
            <pc:sldMk cId="3223974822" sldId="310"/>
            <ac:picMk id="27" creationId="{C87F4D1C-68C9-A016-3646-31E846A91CBF}"/>
          </ac:picMkLst>
        </pc:picChg>
        <pc:picChg chg="add mod">
          <ac:chgData name="Nino Philip Ramones" userId="1068934f-e3b4-4e88-ba23-4cb57230c594" providerId="ADAL" clId="{044294F3-1A26-4175-9371-9CFD83032936}" dt="2023-09-27T09:39:16.313" v="2185" actId="164"/>
          <ac:picMkLst>
            <pc:docMk/>
            <pc:sldMk cId="3223974822" sldId="310"/>
            <ac:picMk id="29" creationId="{CE500744-74C6-0C69-88CA-7A779DB6F445}"/>
          </ac:picMkLst>
        </pc:picChg>
        <pc:picChg chg="add mod">
          <ac:chgData name="Nino Philip Ramones" userId="1068934f-e3b4-4e88-ba23-4cb57230c594" providerId="ADAL" clId="{044294F3-1A26-4175-9371-9CFD83032936}" dt="2023-09-27T09:42:52.833" v="2259" actId="207"/>
          <ac:picMkLst>
            <pc:docMk/>
            <pc:sldMk cId="3223974822" sldId="310"/>
            <ac:picMk id="31" creationId="{DC504603-206E-0FDE-3632-5E0870D960E1}"/>
          </ac:picMkLst>
        </pc:picChg>
        <pc:picChg chg="add mod">
          <ac:chgData name="Nino Philip Ramones" userId="1068934f-e3b4-4e88-ba23-4cb57230c594" providerId="ADAL" clId="{044294F3-1A26-4175-9371-9CFD83032936}" dt="2023-09-27T09:42:52.833" v="2259" actId="207"/>
          <ac:picMkLst>
            <pc:docMk/>
            <pc:sldMk cId="3223974822" sldId="310"/>
            <ac:picMk id="32" creationId="{310FB07A-4503-C735-02CB-44C827DACB9E}"/>
          </ac:picMkLst>
        </pc:picChg>
      </pc:sldChg>
      <pc:sldChg chg="addSp delSp modSp mod">
        <pc:chgData name="Nino Philip Ramones" userId="1068934f-e3b4-4e88-ba23-4cb57230c594" providerId="ADAL" clId="{044294F3-1A26-4175-9371-9CFD83032936}" dt="2023-09-27T10:42:12.814" v="5698" actId="1035"/>
        <pc:sldMkLst>
          <pc:docMk/>
          <pc:sldMk cId="61007472" sldId="311"/>
        </pc:sldMkLst>
        <pc:spChg chg="mod">
          <ac:chgData name="Nino Philip Ramones" userId="1068934f-e3b4-4e88-ba23-4cb57230c594" providerId="ADAL" clId="{044294F3-1A26-4175-9371-9CFD83032936}" dt="2023-09-27T10:37:12.612" v="5495" actId="20577"/>
          <ac:spMkLst>
            <pc:docMk/>
            <pc:sldMk cId="61007472" sldId="311"/>
            <ac:spMk id="3" creationId="{0B567E00-0B4D-C00E-62C5-8B78A6809F4D}"/>
          </ac:spMkLst>
        </pc:spChg>
        <pc:spChg chg="add mod">
          <ac:chgData name="Nino Philip Ramones" userId="1068934f-e3b4-4e88-ba23-4cb57230c594" providerId="ADAL" clId="{044294F3-1A26-4175-9371-9CFD83032936}" dt="2023-09-27T10:42:12.814" v="5698" actId="1035"/>
          <ac:spMkLst>
            <pc:docMk/>
            <pc:sldMk cId="61007472" sldId="311"/>
            <ac:spMk id="16" creationId="{0D3B0591-BD04-238A-5965-C9C6492DCC5C}"/>
          </ac:spMkLst>
        </pc:spChg>
        <pc:spChg chg="mod">
          <ac:chgData name="Nino Philip Ramones" userId="1068934f-e3b4-4e88-ba23-4cb57230c594" providerId="ADAL" clId="{044294F3-1A26-4175-9371-9CFD83032936}" dt="2023-09-27T10:42:01.125" v="5696" actId="1037"/>
          <ac:spMkLst>
            <pc:docMk/>
            <pc:sldMk cId="61007472" sldId="311"/>
            <ac:spMk id="17" creationId="{0D8BDA44-0458-271C-44BF-3D68DB5A3AB2}"/>
          </ac:spMkLst>
        </pc:spChg>
        <pc:spChg chg="del">
          <ac:chgData name="Nino Philip Ramones" userId="1068934f-e3b4-4e88-ba23-4cb57230c594" providerId="ADAL" clId="{044294F3-1A26-4175-9371-9CFD83032936}" dt="2023-09-27T10:36:03.146" v="5479" actId="478"/>
          <ac:spMkLst>
            <pc:docMk/>
            <pc:sldMk cId="61007472" sldId="311"/>
            <ac:spMk id="30" creationId="{CBFAC71E-C73A-3916-FF9B-A99EC2D06BF1}"/>
          </ac:spMkLst>
        </pc:spChg>
        <pc:grpChg chg="del">
          <ac:chgData name="Nino Philip Ramones" userId="1068934f-e3b4-4e88-ba23-4cb57230c594" providerId="ADAL" clId="{044294F3-1A26-4175-9371-9CFD83032936}" dt="2023-09-27T10:20:59.961" v="4605" actId="478"/>
          <ac:grpSpMkLst>
            <pc:docMk/>
            <pc:sldMk cId="61007472" sldId="311"/>
            <ac:grpSpMk id="29" creationId="{12A4F901-2B32-7D85-F615-ADD5A6BE2E8B}"/>
          </ac:grpSpMkLst>
        </pc:grpChg>
        <pc:grpChg chg="add mod">
          <ac:chgData name="Nino Philip Ramones" userId="1068934f-e3b4-4e88-ba23-4cb57230c594" providerId="ADAL" clId="{044294F3-1A26-4175-9371-9CFD83032936}" dt="2023-09-27T10:42:09.449" v="5697" actId="1035"/>
          <ac:grpSpMkLst>
            <pc:docMk/>
            <pc:sldMk cId="61007472" sldId="311"/>
            <ac:grpSpMk id="39" creationId="{6E9A7E07-C2A4-CEFD-ACA8-A466FFA9D63F}"/>
          </ac:grpSpMkLst>
        </pc:grpChg>
        <pc:picChg chg="add mod">
          <ac:chgData name="Nino Philip Ramones" userId="1068934f-e3b4-4e88-ba23-4cb57230c594" providerId="ADAL" clId="{044294F3-1A26-4175-9371-9CFD83032936}" dt="2023-09-27T10:41:44.306" v="5688" actId="164"/>
          <ac:picMkLst>
            <pc:docMk/>
            <pc:sldMk cId="61007472" sldId="311"/>
            <ac:picMk id="32" creationId="{D770C20B-1801-19F9-A20C-A3074F2E3383}"/>
          </ac:picMkLst>
        </pc:picChg>
        <pc:cxnChg chg="add mod">
          <ac:chgData name="Nino Philip Ramones" userId="1068934f-e3b4-4e88-ba23-4cb57230c594" providerId="ADAL" clId="{044294F3-1A26-4175-9371-9CFD83032936}" dt="2023-09-27T10:41:44.306" v="5688" actId="164"/>
          <ac:cxnSpMkLst>
            <pc:docMk/>
            <pc:sldMk cId="61007472" sldId="311"/>
            <ac:cxnSpMk id="34" creationId="{6739AA01-918C-38D1-3599-FBF80EE9B465}"/>
          </ac:cxnSpMkLst>
        </pc:cxnChg>
        <pc:cxnChg chg="add mod">
          <ac:chgData name="Nino Philip Ramones" userId="1068934f-e3b4-4e88-ba23-4cb57230c594" providerId="ADAL" clId="{044294F3-1A26-4175-9371-9CFD83032936}" dt="2023-09-27T10:41:44.306" v="5688" actId="164"/>
          <ac:cxnSpMkLst>
            <pc:docMk/>
            <pc:sldMk cId="61007472" sldId="311"/>
            <ac:cxnSpMk id="38" creationId="{C4D74055-5135-C08B-F218-12ADDC40504F}"/>
          </ac:cxnSpMkLst>
        </pc:cxnChg>
      </pc:sldChg>
      <pc:sldChg chg="addSp modSp add mod">
        <pc:chgData name="Nino Philip Ramones" userId="1068934f-e3b4-4e88-ba23-4cb57230c594" providerId="ADAL" clId="{044294F3-1A26-4175-9371-9CFD83032936}" dt="2023-09-27T10:01:10.417" v="2895" actId="20577"/>
        <pc:sldMkLst>
          <pc:docMk/>
          <pc:sldMk cId="274658128" sldId="312"/>
        </pc:sldMkLst>
        <pc:spChg chg="mod">
          <ac:chgData name="Nino Philip Ramones" userId="1068934f-e3b4-4e88-ba23-4cb57230c594" providerId="ADAL" clId="{044294F3-1A26-4175-9371-9CFD83032936}" dt="2023-09-27T10:01:10.417" v="2895" actId="20577"/>
          <ac:spMkLst>
            <pc:docMk/>
            <pc:sldMk cId="274658128" sldId="312"/>
            <ac:spMk id="17" creationId="{0D8BDA44-0458-271C-44BF-3D68DB5A3AB2}"/>
          </ac:spMkLst>
        </pc:spChg>
        <pc:picChg chg="add mod">
          <ac:chgData name="Nino Philip Ramones" userId="1068934f-e3b4-4e88-ba23-4cb57230c594" providerId="ADAL" clId="{044294F3-1A26-4175-9371-9CFD83032936}" dt="2023-09-27T09:49:45.575" v="2500" actId="1076"/>
          <ac:picMkLst>
            <pc:docMk/>
            <pc:sldMk cId="274658128" sldId="312"/>
            <ac:picMk id="6" creationId="{A9DBA3A5-DA13-3ACA-5E93-0A19628DB567}"/>
          </ac:picMkLst>
        </pc:picChg>
        <pc:picChg chg="add mod">
          <ac:chgData name="Nino Philip Ramones" userId="1068934f-e3b4-4e88-ba23-4cb57230c594" providerId="ADAL" clId="{044294F3-1A26-4175-9371-9CFD83032936}" dt="2023-09-27T09:46:56.418" v="2460" actId="14100"/>
          <ac:picMkLst>
            <pc:docMk/>
            <pc:sldMk cId="274658128" sldId="312"/>
            <ac:picMk id="10" creationId="{2BC290FB-8C51-2B3C-DB61-B3C9A6589EE3}"/>
          </ac:picMkLst>
        </pc:picChg>
        <pc:picChg chg="add mod">
          <ac:chgData name="Nino Philip Ramones" userId="1068934f-e3b4-4e88-ba23-4cb57230c594" providerId="ADAL" clId="{044294F3-1A26-4175-9371-9CFD83032936}" dt="2023-09-27T09:47:13.326" v="2464" actId="14100"/>
          <ac:picMkLst>
            <pc:docMk/>
            <pc:sldMk cId="274658128" sldId="312"/>
            <ac:picMk id="16" creationId="{5621B07B-17CF-50EC-834D-B409DA8F397E}"/>
          </ac:picMkLst>
        </pc:picChg>
        <pc:picChg chg="add mod">
          <ac:chgData name="Nino Philip Ramones" userId="1068934f-e3b4-4e88-ba23-4cb57230c594" providerId="ADAL" clId="{044294F3-1A26-4175-9371-9CFD83032936}" dt="2023-09-27T09:47:31.719" v="2467" actId="14100"/>
          <ac:picMkLst>
            <pc:docMk/>
            <pc:sldMk cId="274658128" sldId="312"/>
            <ac:picMk id="20" creationId="{CBA404F0-404A-6AE8-6323-F4CFC8A09075}"/>
          </ac:picMkLst>
        </pc:picChg>
        <pc:picChg chg="add mod">
          <ac:chgData name="Nino Philip Ramones" userId="1068934f-e3b4-4e88-ba23-4cb57230c594" providerId="ADAL" clId="{044294F3-1A26-4175-9371-9CFD83032936}" dt="2023-09-27T09:48:01.399" v="2472" actId="14100"/>
          <ac:picMkLst>
            <pc:docMk/>
            <pc:sldMk cId="274658128" sldId="312"/>
            <ac:picMk id="24" creationId="{BFBE2A89-F623-B5CB-594D-17EA6F64CE83}"/>
          </ac:picMkLst>
        </pc:picChg>
        <pc:picChg chg="add mod">
          <ac:chgData name="Nino Philip Ramones" userId="1068934f-e3b4-4e88-ba23-4cb57230c594" providerId="ADAL" clId="{044294F3-1A26-4175-9371-9CFD83032936}" dt="2023-09-27T09:48:21.636" v="2476" actId="14100"/>
          <ac:picMkLst>
            <pc:docMk/>
            <pc:sldMk cId="274658128" sldId="312"/>
            <ac:picMk id="28" creationId="{B9E0AFC9-C054-5562-F2EC-8152C6DEE238}"/>
          </ac:picMkLst>
        </pc:picChg>
        <pc:picChg chg="add mod">
          <ac:chgData name="Nino Philip Ramones" userId="1068934f-e3b4-4e88-ba23-4cb57230c594" providerId="ADAL" clId="{044294F3-1A26-4175-9371-9CFD83032936}" dt="2023-09-27T09:49:02.599" v="2488" actId="14100"/>
          <ac:picMkLst>
            <pc:docMk/>
            <pc:sldMk cId="274658128" sldId="312"/>
            <ac:picMk id="42" creationId="{F1A17369-962F-4EAC-C87A-A7716AE3C602}"/>
          </ac:picMkLst>
        </pc:picChg>
        <pc:picChg chg="add mod">
          <ac:chgData name="Nino Philip Ramones" userId="1068934f-e3b4-4e88-ba23-4cb57230c594" providerId="ADAL" clId="{044294F3-1A26-4175-9371-9CFD83032936}" dt="2023-09-27T09:49:27.032" v="2497" actId="14100"/>
          <ac:picMkLst>
            <pc:docMk/>
            <pc:sldMk cId="274658128" sldId="312"/>
            <ac:picMk id="44" creationId="{162624ED-9E3C-2F46-FCFB-A95465EFAF3D}"/>
          </ac:picMkLst>
        </pc:picChg>
        <pc:picChg chg="add mod">
          <ac:chgData name="Nino Philip Ramones" userId="1068934f-e3b4-4e88-ba23-4cb57230c594" providerId="ADAL" clId="{044294F3-1A26-4175-9371-9CFD83032936}" dt="2023-09-27T09:50:05.821" v="2503" actId="14100"/>
          <ac:picMkLst>
            <pc:docMk/>
            <pc:sldMk cId="274658128" sldId="312"/>
            <ac:picMk id="46" creationId="{DE9E4C80-0BFF-EF9D-92C1-08EB4705556E}"/>
          </ac:picMkLst>
        </pc:picChg>
        <pc:picChg chg="add mod">
          <ac:chgData name="Nino Philip Ramones" userId="1068934f-e3b4-4e88-ba23-4cb57230c594" providerId="ADAL" clId="{044294F3-1A26-4175-9371-9CFD83032936}" dt="2023-09-27T09:50:29.689" v="2506" actId="14100"/>
          <ac:picMkLst>
            <pc:docMk/>
            <pc:sldMk cId="274658128" sldId="312"/>
            <ac:picMk id="48" creationId="{8E9BC7B1-6928-9E80-8ED4-A056E85E5396}"/>
          </ac:picMkLst>
        </pc:picChg>
      </pc:sldChg>
      <pc:sldChg chg="addSp delSp modSp add mod ord">
        <pc:chgData name="Nino Philip Ramones" userId="1068934f-e3b4-4e88-ba23-4cb57230c594" providerId="ADAL" clId="{044294F3-1A26-4175-9371-9CFD83032936}" dt="2023-09-27T10:19:23.820" v="4599" actId="13926"/>
        <pc:sldMkLst>
          <pc:docMk/>
          <pc:sldMk cId="724342427" sldId="313"/>
        </pc:sldMkLst>
        <pc:spChg chg="mod">
          <ac:chgData name="Nino Philip Ramones" userId="1068934f-e3b4-4e88-ba23-4cb57230c594" providerId="ADAL" clId="{044294F3-1A26-4175-9371-9CFD83032936}" dt="2023-09-27T09:51:58.077" v="2715" actId="20577"/>
          <ac:spMkLst>
            <pc:docMk/>
            <pc:sldMk cId="724342427" sldId="313"/>
            <ac:spMk id="2" creationId="{05373617-D585-BAF0-0B5B-D2CF324A4D6B}"/>
          </ac:spMkLst>
        </pc:spChg>
        <pc:spChg chg="mod">
          <ac:chgData name="Nino Philip Ramones" userId="1068934f-e3b4-4e88-ba23-4cb57230c594" providerId="ADAL" clId="{044294F3-1A26-4175-9371-9CFD83032936}" dt="2023-09-27T10:19:23.820" v="4599" actId="13926"/>
          <ac:spMkLst>
            <pc:docMk/>
            <pc:sldMk cId="724342427" sldId="313"/>
            <ac:spMk id="3" creationId="{0B567E00-0B4D-C00E-62C5-8B78A6809F4D}"/>
          </ac:spMkLst>
        </pc:spChg>
        <pc:spChg chg="del">
          <ac:chgData name="Nino Philip Ramones" userId="1068934f-e3b4-4e88-ba23-4cb57230c594" providerId="ADAL" clId="{044294F3-1A26-4175-9371-9CFD83032936}" dt="2023-09-27T09:52:01.237" v="2716" actId="478"/>
          <ac:spMkLst>
            <pc:docMk/>
            <pc:sldMk cId="724342427" sldId="313"/>
            <ac:spMk id="6" creationId="{1C139C71-43D8-DA15-F46A-8598CDF1F78A}"/>
          </ac:spMkLst>
        </pc:spChg>
        <pc:spChg chg="mod">
          <ac:chgData name="Nino Philip Ramones" userId="1068934f-e3b4-4e88-ba23-4cb57230c594" providerId="ADAL" clId="{044294F3-1A26-4175-9371-9CFD83032936}" dt="2023-09-27T10:01:13.876" v="2897" actId="20577"/>
          <ac:spMkLst>
            <pc:docMk/>
            <pc:sldMk cId="724342427" sldId="313"/>
            <ac:spMk id="17" creationId="{0D8BDA44-0458-271C-44BF-3D68DB5A3AB2}"/>
          </ac:spMkLst>
        </pc:spChg>
        <pc:spChg chg="del">
          <ac:chgData name="Nino Philip Ramones" userId="1068934f-e3b4-4e88-ba23-4cb57230c594" providerId="ADAL" clId="{044294F3-1A26-4175-9371-9CFD83032936}" dt="2023-09-27T09:52:08.025" v="2718" actId="478"/>
          <ac:spMkLst>
            <pc:docMk/>
            <pc:sldMk cId="724342427" sldId="313"/>
            <ac:spMk id="30" creationId="{CBFAC71E-C73A-3916-FF9B-A99EC2D06BF1}"/>
          </ac:spMkLst>
        </pc:spChg>
        <pc:grpChg chg="del">
          <ac:chgData name="Nino Philip Ramones" userId="1068934f-e3b4-4e88-ba23-4cb57230c594" providerId="ADAL" clId="{044294F3-1A26-4175-9371-9CFD83032936}" dt="2023-09-27T09:52:02.879" v="2717" actId="478"/>
          <ac:grpSpMkLst>
            <pc:docMk/>
            <pc:sldMk cId="724342427" sldId="313"/>
            <ac:grpSpMk id="29" creationId="{12A4F901-2B32-7D85-F615-ADD5A6BE2E8B}"/>
          </ac:grpSpMkLst>
        </pc:grpChg>
        <pc:picChg chg="add del mod">
          <ac:chgData name="Nino Philip Ramones" userId="1068934f-e3b4-4e88-ba23-4cb57230c594" providerId="ADAL" clId="{044294F3-1A26-4175-9371-9CFD83032936}" dt="2023-09-27T09:52:35.375" v="2728" actId="478"/>
          <ac:picMkLst>
            <pc:docMk/>
            <pc:sldMk cId="724342427" sldId="313"/>
            <ac:picMk id="31" creationId="{30FB5387-67FA-3818-63EE-D9B0F1CAFE72}"/>
          </ac:picMkLst>
        </pc:picChg>
        <pc:picChg chg="add mod">
          <ac:chgData name="Nino Philip Ramones" userId="1068934f-e3b4-4e88-ba23-4cb57230c594" providerId="ADAL" clId="{044294F3-1A26-4175-9371-9CFD83032936}" dt="2023-09-27T09:58:46.249" v="2748" actId="1036"/>
          <ac:picMkLst>
            <pc:docMk/>
            <pc:sldMk cId="724342427" sldId="313"/>
            <ac:picMk id="33" creationId="{9FFE78DF-3851-15B2-7809-47F8C0158B43}"/>
          </ac:picMkLst>
        </pc:picChg>
      </pc:sldChg>
      <pc:sldChg chg="addSp delSp modSp add mod">
        <pc:chgData name="Nino Philip Ramones" userId="1068934f-e3b4-4e88-ba23-4cb57230c594" providerId="ADAL" clId="{044294F3-1A26-4175-9371-9CFD83032936}" dt="2023-09-27T10:40:46.037" v="5534" actId="1036"/>
        <pc:sldMkLst>
          <pc:docMk/>
          <pc:sldMk cId="3707493404" sldId="314"/>
        </pc:sldMkLst>
        <pc:spChg chg="mod">
          <ac:chgData name="Nino Philip Ramones" userId="1068934f-e3b4-4e88-ba23-4cb57230c594" providerId="ADAL" clId="{044294F3-1A26-4175-9371-9CFD83032936}" dt="2023-09-27T10:20:26.825" v="4604" actId="13926"/>
          <ac:spMkLst>
            <pc:docMk/>
            <pc:sldMk cId="3707493404" sldId="314"/>
            <ac:spMk id="3" creationId="{0B567E00-0B4D-C00E-62C5-8B78A6809F4D}"/>
          </ac:spMkLst>
        </pc:spChg>
        <pc:spChg chg="mod">
          <ac:chgData name="Nino Philip Ramones" userId="1068934f-e3b4-4e88-ba23-4cb57230c594" providerId="ADAL" clId="{044294F3-1A26-4175-9371-9CFD83032936}" dt="2023-09-27T10:40:46.037" v="5534" actId="1036"/>
          <ac:spMkLst>
            <pc:docMk/>
            <pc:sldMk cId="3707493404" sldId="314"/>
            <ac:spMk id="17" creationId="{0D8BDA44-0458-271C-44BF-3D68DB5A3AB2}"/>
          </ac:spMkLst>
        </pc:spChg>
        <pc:picChg chg="del">
          <ac:chgData name="Nino Philip Ramones" userId="1068934f-e3b4-4e88-ba23-4cb57230c594" providerId="ADAL" clId="{044294F3-1A26-4175-9371-9CFD83032936}" dt="2023-09-27T10:12:25.979" v="3674" actId="478"/>
          <ac:picMkLst>
            <pc:docMk/>
            <pc:sldMk cId="3707493404" sldId="314"/>
            <ac:picMk id="33" creationId="{9FFE78DF-3851-15B2-7809-47F8C0158B43}"/>
          </ac:picMkLst>
        </pc:picChg>
        <pc:picChg chg="add mod">
          <ac:chgData name="Nino Philip Ramones" userId="1068934f-e3b4-4e88-ba23-4cb57230c594" providerId="ADAL" clId="{044294F3-1A26-4175-9371-9CFD83032936}" dt="2023-09-27T10:12:37.966" v="3679" actId="1076"/>
          <ac:picMkLst>
            <pc:docMk/>
            <pc:sldMk cId="3707493404" sldId="314"/>
            <ac:picMk id="1026" creationId="{871E397E-1652-DA90-EBA5-87A4489DB4DF}"/>
          </ac:picMkLst>
        </pc:picChg>
      </pc:sldChg>
    </pc:docChg>
  </pc:docChgLst>
</pc:chgInfo>
</file>

<file path=ppt/media/hdphoto1.wdp>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g>
</file>

<file path=ppt/media/image20.jpeg>
</file>

<file path=ppt/media/image3.jpeg>
</file>

<file path=ppt/media/image4.jpeg>
</file>

<file path=ppt/media/image5.jp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621B3-E674-4F96-96CA-53521C5F9889}" type="datetimeFigureOut">
              <a:rPr lang="en-US" smtClean="0"/>
              <a:t>10/23/2023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130C3-D2D5-49D3-AE68-A9497CD82051}" type="slidenum">
              <a:rPr lang="en-US" smtClean="0"/>
              <a:t>‹#›</a:t>
            </a:fld>
            <a:endParaRPr lang="en-US"/>
          </a:p>
        </p:txBody>
      </p:sp>
    </p:spTree>
    <p:extLst>
      <p:ext uri="{BB962C8B-B14F-4D97-AF65-F5344CB8AC3E}">
        <p14:creationId xmlns:p14="http://schemas.microsoft.com/office/powerpoint/2010/main" val="2358008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2D2130C3-D2D5-49D3-AE68-A9497CD82051}" type="slidenum">
              <a:rPr lang="en-US" smtClean="0"/>
              <a:t>7</a:t>
            </a:fld>
            <a:endParaRPr lang="en-US"/>
          </a:p>
        </p:txBody>
      </p:sp>
    </p:spTree>
    <p:extLst>
      <p:ext uri="{BB962C8B-B14F-4D97-AF65-F5344CB8AC3E}">
        <p14:creationId xmlns:p14="http://schemas.microsoft.com/office/powerpoint/2010/main" val="784054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39"/>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39"/>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1"/>
            <a:ext cx="58293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1535113"/>
            <a:ext cx="303014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174875"/>
            <a:ext cx="303014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1535113"/>
            <a:ext cx="303133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174875"/>
            <a:ext cx="303133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273050"/>
            <a:ext cx="2256235"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273051"/>
            <a:ext cx="38338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435101"/>
            <a:ext cx="2256235"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1"/>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1"/>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10/23/2023</a:t>
            </a:fld>
            <a:endParaRPr lang="en-US"/>
          </a:p>
        </p:txBody>
      </p:sp>
      <p:sp>
        <p:nvSpPr>
          <p:cNvPr id="5" name="Footer Placeholder 4"/>
          <p:cNvSpPr>
            <a:spLocks noGrp="1"/>
          </p:cNvSpPr>
          <p:nvPr>
            <p:ph type="ftr" sz="quarter" idx="3"/>
          </p:nvPr>
        </p:nvSpPr>
        <p:spPr>
          <a:xfrm>
            <a:off x="2343150" y="6356351"/>
            <a:ext cx="21717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1"/>
            <a:ext cx="1600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npcrmns/App-Physics-167" TargetMode="External"/><Relationship Id="rId13" Type="http://schemas.openxmlformats.org/officeDocument/2006/relationships/image" Target="../media/image6.jpg"/><Relationship Id="rId3" Type="http://schemas.openxmlformats.org/officeDocument/2006/relationships/hyperlink" Target="https://www.pxfuel.com/en/free-photo-erlhw" TargetMode="External"/><Relationship Id="rId7" Type="http://schemas.openxmlformats.org/officeDocument/2006/relationships/hyperlink" Target="https://pxhere.com/en/photo/1560493" TargetMode="External"/><Relationship Id="rId12" Type="http://schemas.openxmlformats.org/officeDocument/2006/relationships/hyperlink" Target="https://www.wallpaperflare.com/search?wallpaper=microscope&amp;page=4" TargetMode="External"/><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3.jpeg"/><Relationship Id="rId11" Type="http://schemas.openxmlformats.org/officeDocument/2006/relationships/image" Target="../media/image5.jpg"/><Relationship Id="rId5" Type="http://schemas.openxmlformats.org/officeDocument/2006/relationships/hyperlink" Target="https://pxhere.com/en/photo/883581" TargetMode="External"/><Relationship Id="rId10" Type="http://schemas.openxmlformats.org/officeDocument/2006/relationships/hyperlink" Target="https://www.pexels.com/photo/technology-lens-laboratory-medical-60022/" TargetMode="External"/><Relationship Id="rId4" Type="http://schemas.openxmlformats.org/officeDocument/2006/relationships/image" Target="../media/image2.jpg"/><Relationship Id="rId9" Type="http://schemas.openxmlformats.org/officeDocument/2006/relationships/image" Target="../media/image4.jpeg"/><Relationship Id="rId14" Type="http://schemas.openxmlformats.org/officeDocument/2006/relationships/hyperlink" Target="https://www.pickpik.com/microscope-laboratory-hospital-lab-diagnostics-diagnosis-15547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16.jpeg"/><Relationship Id="rId3" Type="http://schemas.openxmlformats.org/officeDocument/2006/relationships/image" Target="../media/image11.jpeg"/><Relationship Id="rId7" Type="http://schemas.openxmlformats.org/officeDocument/2006/relationships/image" Target="../media/image15.jpeg"/><Relationship Id="rId2" Type="http://schemas.openxmlformats.org/officeDocument/2006/relationships/image" Target="../media/image10.jpeg"/><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hyperlink" Target="https://physicaenergetics.com/darkfield-microscopy/" TargetMode="External"/><Relationship Id="rId2" Type="http://schemas.openxmlformats.org/officeDocument/2006/relationships/image" Target="../media/image17.jpeg"/><Relationship Id="rId1" Type="http://schemas.openxmlformats.org/officeDocument/2006/relationships/slideLayout" Target="../slideLayouts/slideLayout7.xml"/><Relationship Id="rId5" Type="http://schemas.openxmlformats.org/officeDocument/2006/relationships/image" Target="../media/image18.jpeg"/><Relationship Id="rId4" Type="http://schemas.openxmlformats.org/officeDocument/2006/relationships/hyperlink" Target="https://www.microscopeworld.com/t-darkfield_microscopy.aspx"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photometrics.com/learn/microscopy-basics/phase-contrast-microscopy#:~:text=The%20major%20advantage%20of%20phase,such%20as%20Cilia%20and%20flagella." TargetMode="External"/><Relationship Id="rId1" Type="http://schemas.openxmlformats.org/officeDocument/2006/relationships/slideLayout" Target="../slideLayouts/slideLayout7.xml"/><Relationship Id="rId5" Type="http://schemas.openxmlformats.org/officeDocument/2006/relationships/hyperlink" Target="https://www.cn-microscope.com/biological-microscope2/what-is-bright-field-phase-contrast-dark-field-dic-microscope.html" TargetMode="External"/><Relationship Id="rId4" Type="http://schemas.openxmlformats.org/officeDocument/2006/relationships/image" Target="../media/image20.jpeg"/></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npcrmns/App-Physics-167"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hyperlink" Target="https://www.photometrics.com/learn/microscopy-basics/phase-contrast-microscopy#:~:text=The%20major%20advantage%20of%20phase,such%20as%20Cilia%20and%20flagella." TargetMode="External"/><Relationship Id="rId5" Type="http://schemas.openxmlformats.org/officeDocument/2006/relationships/hyperlink" Target="https://www.scientifica.uk.com/learning-zone/a-guide-to-phase-contrast" TargetMode="External"/><Relationship Id="rId4" Type="http://schemas.openxmlformats.org/officeDocument/2006/relationships/hyperlink" Target="https://bio.libretexts.org/Bookshelves/Microbiology/Microbiology_(Boundless)/03%3A_Microscopy/3.03%3A_Other_Types_of_Microscopy/3.3A%3A_Dark-Field_Microscop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amera with a purple background&#10;&#10;Description automatically generated">
            <a:extLst>
              <a:ext uri="{FF2B5EF4-FFF2-40B4-BE49-F238E27FC236}">
                <a16:creationId xmlns:a16="http://schemas.microsoft.com/office/drawing/2014/main" id="{CF8B82FD-9CE9-CA11-1398-E6B4564B2FD1}"/>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52355" y="4211827"/>
            <a:ext cx="3512904" cy="2380434"/>
          </a:xfrm>
          <a:prstGeom prst="rect">
            <a:avLst/>
          </a:prstGeom>
        </p:spPr>
      </p:pic>
      <p:pic>
        <p:nvPicPr>
          <p:cNvPr id="26" name="Picture 25" descr="A close-up of a camera&#10;&#10;Description automatically generated">
            <a:extLst>
              <a:ext uri="{FF2B5EF4-FFF2-40B4-BE49-F238E27FC236}">
                <a16:creationId xmlns:a16="http://schemas.microsoft.com/office/drawing/2014/main" id="{67934830-BD9A-4E5B-4876-7B26DF3AE171}"/>
              </a:ext>
            </a:extLst>
          </p:cNvPr>
          <p:cNvPicPr>
            <a:picLocks noChangeAspect="1"/>
          </p:cNvPicPr>
          <p:nvPr/>
        </p:nvPicPr>
        <p:blipFill>
          <a:blip r:embed="rId4">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452354" y="1683383"/>
            <a:ext cx="3495999" cy="2249424"/>
          </a:xfrm>
          <a:prstGeom prst="rect">
            <a:avLst/>
          </a:prstGeom>
        </p:spPr>
      </p:pic>
      <p:pic>
        <p:nvPicPr>
          <p:cNvPr id="30" name="Picture 29" descr="A close-up of a camera&#10;&#10;Description automatically generated">
            <a:extLst>
              <a:ext uri="{FF2B5EF4-FFF2-40B4-BE49-F238E27FC236}">
                <a16:creationId xmlns:a16="http://schemas.microsoft.com/office/drawing/2014/main" id="{5FF5E5BF-12F6-6BF0-DDCA-08B624C4635B}"/>
              </a:ext>
            </a:extLst>
          </p:cNvPr>
          <p:cNvPicPr>
            <a:picLocks noChangeAspect="1"/>
          </p:cNvPicPr>
          <p:nvPr/>
        </p:nvPicPr>
        <p:blipFill>
          <a:blip r:embed="rId6">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rot="16200000">
            <a:off x="9965875" y="6340701"/>
            <a:ext cx="2484434" cy="3514341"/>
          </a:xfrm>
          <a:prstGeom prst="rect">
            <a:avLst/>
          </a:prstGeom>
        </p:spPr>
      </p:pic>
      <p:grpSp>
        <p:nvGrpSpPr>
          <p:cNvPr id="12" name="Group 11">
            <a:extLst>
              <a:ext uri="{FF2B5EF4-FFF2-40B4-BE49-F238E27FC236}">
                <a16:creationId xmlns:a16="http://schemas.microsoft.com/office/drawing/2014/main" id="{07699CFC-7A58-2145-8E32-6E15C1AF33F9}"/>
              </a:ext>
            </a:extLst>
          </p:cNvPr>
          <p:cNvGrpSpPr/>
          <p:nvPr/>
        </p:nvGrpSpPr>
        <p:grpSpPr>
          <a:xfrm>
            <a:off x="685800" y="463800"/>
            <a:ext cx="12420600" cy="412500"/>
            <a:chOff x="685800" y="463800"/>
            <a:chExt cx="12420600" cy="412500"/>
          </a:xfrm>
        </p:grpSpPr>
        <p:cxnSp>
          <p:nvCxnSpPr>
            <p:cNvPr id="6" name="Straight Connector 5">
              <a:extLst>
                <a:ext uri="{FF2B5EF4-FFF2-40B4-BE49-F238E27FC236}">
                  <a16:creationId xmlns:a16="http://schemas.microsoft.com/office/drawing/2014/main" id="{735F7B69-A8BE-EF31-2E30-C81F98549A6B}"/>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32E140-99B1-66F0-387B-DA3F1BEB36F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0" name="TextBox 9">
              <a:extLst>
                <a:ext uri="{FF2B5EF4-FFF2-40B4-BE49-F238E27FC236}">
                  <a16:creationId xmlns:a16="http://schemas.microsoft.com/office/drawing/2014/main" id="{C3CE4A8C-C748-4278-6175-7B615D2C5720}"/>
                </a:ext>
              </a:extLst>
            </p:cNvPr>
            <p:cNvSpPr txBox="1"/>
            <p:nvPr/>
          </p:nvSpPr>
          <p:spPr>
            <a:xfrm>
              <a:off x="10804167" y="463800"/>
              <a:ext cx="230223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APPLIED OPTICS</a:t>
              </a:r>
              <a:endParaRPr lang="en-US" sz="1600" dirty="0">
                <a:solidFill>
                  <a:schemeClr val="tx1">
                    <a:lumMod val="85000"/>
                    <a:lumOff val="15000"/>
                  </a:schemeClr>
                </a:solidFill>
                <a:latin typeface="Aileron Regular" panose="020B0604020202020204" charset="0"/>
              </a:endParaRPr>
            </a:p>
          </p:txBody>
        </p:sp>
      </p:grpSp>
      <p:sp>
        <p:nvSpPr>
          <p:cNvPr id="14" name="TextBox 13">
            <a:extLst>
              <a:ext uri="{FF2B5EF4-FFF2-40B4-BE49-F238E27FC236}">
                <a16:creationId xmlns:a16="http://schemas.microsoft.com/office/drawing/2014/main" id="{86CD694D-7914-A6C9-97B8-2823F7984CDE}"/>
              </a:ext>
            </a:extLst>
          </p:cNvPr>
          <p:cNvSpPr txBox="1"/>
          <p:nvPr/>
        </p:nvSpPr>
        <p:spPr>
          <a:xfrm>
            <a:off x="685801" y="2884935"/>
            <a:ext cx="8407400" cy="1754326"/>
          </a:xfrm>
          <a:prstGeom prst="rect">
            <a:avLst/>
          </a:prstGeom>
          <a:noFill/>
        </p:spPr>
        <p:txBody>
          <a:bodyPr wrap="square" rtlCol="0">
            <a:spAutoFit/>
          </a:bodyPr>
          <a:lstStyle/>
          <a:p>
            <a:r>
              <a:rPr lang="en-US" sz="5400" dirty="0">
                <a:solidFill>
                  <a:schemeClr val="tx1">
                    <a:lumMod val="85000"/>
                    <a:lumOff val="15000"/>
                  </a:schemeClr>
                </a:solidFill>
                <a:latin typeface="Altero" panose="00000500000000000000" pitchFamily="50" charset="0"/>
              </a:rPr>
              <a:t>FUNDAMENTALS OF MICROSCOPY</a:t>
            </a:r>
          </a:p>
        </p:txBody>
      </p:sp>
      <p:sp>
        <p:nvSpPr>
          <p:cNvPr id="15" name="TextBox 14">
            <a:extLst>
              <a:ext uri="{FF2B5EF4-FFF2-40B4-BE49-F238E27FC236}">
                <a16:creationId xmlns:a16="http://schemas.microsoft.com/office/drawing/2014/main" id="{CB5AF6EE-76A6-CA9D-0627-29C15279BDC6}"/>
              </a:ext>
            </a:extLst>
          </p:cNvPr>
          <p:cNvSpPr txBox="1"/>
          <p:nvPr/>
        </p:nvSpPr>
        <p:spPr>
          <a:xfrm>
            <a:off x="762000" y="4774168"/>
            <a:ext cx="3587585" cy="369332"/>
          </a:xfrm>
          <a:prstGeom prst="rect">
            <a:avLst/>
          </a:prstGeom>
          <a:noFill/>
        </p:spPr>
        <p:txBody>
          <a:bodyPr wrap="none" rtlCol="0">
            <a:spAutoFit/>
          </a:bodyPr>
          <a:lstStyle/>
          <a:p>
            <a:r>
              <a:rPr lang="en-US" spc="600" dirty="0">
                <a:solidFill>
                  <a:schemeClr val="tx1">
                    <a:lumMod val="85000"/>
                    <a:lumOff val="15000"/>
                  </a:schemeClr>
                </a:solidFill>
                <a:latin typeface="Aileron Regular" panose="020B0604020202020204" charset="0"/>
              </a:rPr>
              <a:t>BASIC MICROSCOPY</a:t>
            </a:r>
          </a:p>
        </p:txBody>
      </p:sp>
      <p:grpSp>
        <p:nvGrpSpPr>
          <p:cNvPr id="13" name="Group 12">
            <a:extLst>
              <a:ext uri="{FF2B5EF4-FFF2-40B4-BE49-F238E27FC236}">
                <a16:creationId xmlns:a16="http://schemas.microsoft.com/office/drawing/2014/main" id="{B360185C-2621-71F6-4361-089DB6F49F2E}"/>
              </a:ext>
            </a:extLst>
          </p:cNvPr>
          <p:cNvGrpSpPr/>
          <p:nvPr/>
        </p:nvGrpSpPr>
        <p:grpSpPr>
          <a:xfrm>
            <a:off x="762000" y="7617503"/>
            <a:ext cx="3794629" cy="960741"/>
            <a:chOff x="1981200" y="7306959"/>
            <a:chExt cx="3794629" cy="960741"/>
          </a:xfrm>
        </p:grpSpPr>
        <p:sp>
          <p:nvSpPr>
            <p:cNvPr id="5" name="TextBox 4">
              <a:extLst>
                <a:ext uri="{FF2B5EF4-FFF2-40B4-BE49-F238E27FC236}">
                  <a16:creationId xmlns:a16="http://schemas.microsoft.com/office/drawing/2014/main" id="{66F1CCDF-B716-EE41-D774-E2F4B66961FF}"/>
                </a:ext>
              </a:extLst>
            </p:cNvPr>
            <p:cNvSpPr txBox="1"/>
            <p:nvPr/>
          </p:nvSpPr>
          <p:spPr>
            <a:xfrm>
              <a:off x="1981200" y="7306959"/>
              <a:ext cx="379462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NINO PHILIP RAMONES | </a:t>
              </a:r>
              <a:r>
                <a:rPr lang="en-US" sz="1600" spc="150" dirty="0">
                  <a:solidFill>
                    <a:schemeClr val="tx1">
                      <a:lumMod val="85000"/>
                      <a:lumOff val="15000"/>
                    </a:schemeClr>
                  </a:solidFill>
                  <a:latin typeface="Aileron" panose="00000500000000000000" pitchFamily="50" charset="0"/>
                  <a:hlinkClick r:id="rId8"/>
                </a:rPr>
                <a:t>GITHUB</a:t>
              </a:r>
              <a:endParaRPr lang="en-US" sz="1600" spc="150" dirty="0">
                <a:solidFill>
                  <a:schemeClr val="tx1">
                    <a:lumMod val="85000"/>
                    <a:lumOff val="15000"/>
                  </a:schemeClr>
                </a:solidFill>
                <a:latin typeface="Aileron" panose="00000500000000000000" pitchFamily="50" charset="0"/>
              </a:endParaRPr>
            </a:p>
          </p:txBody>
        </p:sp>
        <p:sp>
          <p:nvSpPr>
            <p:cNvPr id="7" name="TextBox 6">
              <a:extLst>
                <a:ext uri="{FF2B5EF4-FFF2-40B4-BE49-F238E27FC236}">
                  <a16:creationId xmlns:a16="http://schemas.microsoft.com/office/drawing/2014/main" id="{6B72DE43-392E-1E96-6154-9679D0A39ACC}"/>
                </a:ext>
              </a:extLst>
            </p:cNvPr>
            <p:cNvSpPr txBox="1"/>
            <p:nvPr/>
          </p:nvSpPr>
          <p:spPr>
            <a:xfrm>
              <a:off x="1981200" y="7618052"/>
              <a:ext cx="1752403" cy="338554"/>
            </a:xfrm>
            <a:prstGeom prst="rect">
              <a:avLst/>
            </a:prstGeom>
            <a:noFill/>
          </p:spPr>
          <p:txBody>
            <a:bodyPr wrap="none" rtlCol="0">
              <a:spAutoFit/>
            </a:bodyPr>
            <a:lstStyle/>
            <a:p>
              <a:r>
                <a:rPr lang="en-US" sz="1600" spc="150" dirty="0">
                  <a:solidFill>
                    <a:schemeClr val="tx1">
                      <a:lumMod val="85000"/>
                      <a:lumOff val="15000"/>
                    </a:schemeClr>
                  </a:solidFill>
                  <a:latin typeface="Aileron Bold" panose="00000800000000000000" pitchFamily="50" charset="0"/>
                </a:rPr>
                <a:t>2020 – 05616</a:t>
              </a:r>
            </a:p>
          </p:txBody>
        </p:sp>
        <p:sp>
          <p:nvSpPr>
            <p:cNvPr id="8" name="TextBox 7">
              <a:extLst>
                <a:ext uri="{FF2B5EF4-FFF2-40B4-BE49-F238E27FC236}">
                  <a16:creationId xmlns:a16="http://schemas.microsoft.com/office/drawing/2014/main" id="{E55C9784-2997-4509-E882-733A19888A3E}"/>
                </a:ext>
              </a:extLst>
            </p:cNvPr>
            <p:cNvSpPr txBox="1"/>
            <p:nvPr/>
          </p:nvSpPr>
          <p:spPr>
            <a:xfrm>
              <a:off x="1981200" y="7929146"/>
              <a:ext cx="2278444"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OCTOBER 23, 2023</a:t>
              </a:r>
            </a:p>
          </p:txBody>
        </p:sp>
      </p:grpSp>
      <p:grpSp>
        <p:nvGrpSpPr>
          <p:cNvPr id="21" name="Group 20">
            <a:extLst>
              <a:ext uri="{FF2B5EF4-FFF2-40B4-BE49-F238E27FC236}">
                <a16:creationId xmlns:a16="http://schemas.microsoft.com/office/drawing/2014/main" id="{1EB26DBB-0A0B-E240-5B58-BD7911132BAD}"/>
              </a:ext>
            </a:extLst>
          </p:cNvPr>
          <p:cNvGrpSpPr/>
          <p:nvPr/>
        </p:nvGrpSpPr>
        <p:grpSpPr>
          <a:xfrm rot="5400000">
            <a:off x="6939499" y="7031074"/>
            <a:ext cx="450160" cy="2133600"/>
            <a:chOff x="10981040" y="4264181"/>
            <a:chExt cx="715659" cy="3391971"/>
          </a:xfrm>
        </p:grpSpPr>
        <p:sp>
          <p:nvSpPr>
            <p:cNvPr id="17" name="Rectangle 16">
              <a:extLst>
                <a:ext uri="{FF2B5EF4-FFF2-40B4-BE49-F238E27FC236}">
                  <a16:creationId xmlns:a16="http://schemas.microsoft.com/office/drawing/2014/main" id="{4C5A3C01-A747-F0B8-E2FB-48A5AC7266AB}"/>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C235B7-C419-5F6B-D15E-637A02A4449E}"/>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5B89C98-CA7E-A61F-4ACF-816FF61512D9}"/>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0F3EC7-4E88-29C2-B4AF-F0E75783994E}"/>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Picture 22" descr="Close-up of a microscope&#10;&#10;Description automatically generated">
            <a:extLst>
              <a:ext uri="{FF2B5EF4-FFF2-40B4-BE49-F238E27FC236}">
                <a16:creationId xmlns:a16="http://schemas.microsoft.com/office/drawing/2014/main" id="{9955E8CB-1ADE-2EFA-772F-DF904EC778DB}"/>
              </a:ext>
            </a:extLst>
          </p:cNvPr>
          <p:cNvPicPr>
            <a:picLocks noChangeAspect="1"/>
          </p:cNvPicPr>
          <p:nvPr/>
        </p:nvPicPr>
        <p:blipFill>
          <a:blip r:embed="rId9">
            <a:duotone>
              <a:prstClr val="black"/>
              <a:schemeClr val="accent5">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9450915" y="6855654"/>
            <a:ext cx="3514343" cy="2484435"/>
          </a:xfrm>
          <a:prstGeom prst="rect">
            <a:avLst/>
          </a:prstGeom>
        </p:spPr>
      </p:pic>
      <p:pic>
        <p:nvPicPr>
          <p:cNvPr id="25" name="Picture 24" descr="A person using a microscope&#10;&#10;Description automatically generated">
            <a:extLst>
              <a:ext uri="{FF2B5EF4-FFF2-40B4-BE49-F238E27FC236}">
                <a16:creationId xmlns:a16="http://schemas.microsoft.com/office/drawing/2014/main" id="{DE9F2AF0-16B4-1631-6ADD-0A0BCE0045A4}"/>
              </a:ext>
            </a:extLst>
          </p:cNvPr>
          <p:cNvPicPr>
            <a:picLocks noChangeAspect="1"/>
          </p:cNvPicPr>
          <p:nvPr/>
        </p:nvPicPr>
        <p:blipFill>
          <a:blip r:embed="rId11">
            <a:duotone>
              <a:prstClr val="black"/>
              <a:schemeClr val="accent5">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12"/>
              </a:ext>
            </a:extLst>
          </a:blip>
          <a:stretch>
            <a:fillRect/>
          </a:stretch>
        </p:blipFill>
        <p:spPr>
          <a:xfrm>
            <a:off x="9450921" y="4220247"/>
            <a:ext cx="3503079" cy="2372014"/>
          </a:xfrm>
          <a:prstGeom prst="rect">
            <a:avLst/>
          </a:prstGeom>
        </p:spPr>
      </p:pic>
      <p:pic>
        <p:nvPicPr>
          <p:cNvPr id="28" name="Picture 27" descr="Close-up of a microscope&#10;&#10;Description automatically generated">
            <a:extLst>
              <a:ext uri="{FF2B5EF4-FFF2-40B4-BE49-F238E27FC236}">
                <a16:creationId xmlns:a16="http://schemas.microsoft.com/office/drawing/2014/main" id="{CFEEB1BD-047E-CD83-282E-51D87A760344}"/>
              </a:ext>
            </a:extLst>
          </p:cNvPr>
          <p:cNvPicPr>
            <a:picLocks noChangeAspect="1"/>
          </p:cNvPicPr>
          <p:nvPr/>
        </p:nvPicPr>
        <p:blipFill>
          <a:blip r:embed="rId13">
            <a:duotone>
              <a:prstClr val="black"/>
              <a:schemeClr val="accent5">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14"/>
              </a:ext>
            </a:extLst>
          </a:blip>
          <a:stretch>
            <a:fillRect/>
          </a:stretch>
        </p:blipFill>
        <p:spPr>
          <a:xfrm>
            <a:off x="9450922" y="1683382"/>
            <a:ext cx="3496000" cy="2249423"/>
          </a:xfrm>
          <a:prstGeom prst="rect">
            <a:avLst/>
          </a:prstGeom>
        </p:spPr>
      </p:pic>
    </p:spTree>
    <p:extLst>
      <p:ext uri="{BB962C8B-B14F-4D97-AF65-F5344CB8AC3E}">
        <p14:creationId xmlns:p14="http://schemas.microsoft.com/office/powerpoint/2010/main" val="2902220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414424" cy="412500"/>
            <a:chOff x="685800" y="463800"/>
            <a:chExt cx="12414424"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 name="TextBox 4">
              <a:extLst>
                <a:ext uri="{FF2B5EF4-FFF2-40B4-BE49-F238E27FC236}">
                  <a16:creationId xmlns:a16="http://schemas.microsoft.com/office/drawing/2014/main" id="{BC141F5B-906B-6265-DA38-F7E04A6C72A8}"/>
                </a:ext>
              </a:extLst>
            </p:cNvPr>
            <p:cNvSpPr txBox="1"/>
            <p:nvPr/>
          </p:nvSpPr>
          <p:spPr>
            <a:xfrm>
              <a:off x="8645350" y="463800"/>
              <a:ext cx="4454874"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FUNDAMENTALS OF MICROSCOPY</a:t>
              </a:r>
              <a:endParaRPr lang="en-US" sz="1600" dirty="0">
                <a:solidFill>
                  <a:schemeClr val="tx1">
                    <a:lumMod val="85000"/>
                    <a:lumOff val="15000"/>
                  </a:schemeClr>
                </a:solidFill>
                <a:latin typeface="Aileron Regular" panose="020B0604020202020204" charset="0"/>
              </a:endParaRPr>
            </a:p>
          </p:txBody>
        </p:sp>
      </p:grpSp>
      <p:grpSp>
        <p:nvGrpSpPr>
          <p:cNvPr id="17" name="Group 16">
            <a:extLst>
              <a:ext uri="{FF2B5EF4-FFF2-40B4-BE49-F238E27FC236}">
                <a16:creationId xmlns:a16="http://schemas.microsoft.com/office/drawing/2014/main" id="{3CE2980B-C6AF-9158-5109-1E4868261F25}"/>
              </a:ext>
            </a:extLst>
          </p:cNvPr>
          <p:cNvGrpSpPr/>
          <p:nvPr/>
        </p:nvGrpSpPr>
        <p:grpSpPr>
          <a:xfrm>
            <a:off x="10531126" y="1337942"/>
            <a:ext cx="1640114" cy="4567558"/>
            <a:chOff x="752730" y="3114160"/>
            <a:chExt cx="1259114" cy="3506510"/>
          </a:xfrm>
        </p:grpSpPr>
        <p:sp>
          <p:nvSpPr>
            <p:cNvPr id="11" name="Rectangle 10">
              <a:extLst>
                <a:ext uri="{FF2B5EF4-FFF2-40B4-BE49-F238E27FC236}">
                  <a16:creationId xmlns:a16="http://schemas.microsoft.com/office/drawing/2014/main" id="{04406512-72F6-E6F4-D2CC-1A0C247B171F}"/>
                </a:ext>
              </a:extLst>
            </p:cNvPr>
            <p:cNvSpPr/>
            <p:nvPr/>
          </p:nvSpPr>
          <p:spPr>
            <a:xfrm>
              <a:off x="752730" y="493826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DE1585-21C5-966B-F489-C864A88CF8A6}"/>
                </a:ext>
              </a:extLst>
            </p:cNvPr>
            <p:cNvSpPr/>
            <p:nvPr/>
          </p:nvSpPr>
          <p:spPr>
            <a:xfrm>
              <a:off x="774253" y="4679983"/>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99462A-85DF-54B3-1C83-61C4E3E4D91D}"/>
                </a:ext>
              </a:extLst>
            </p:cNvPr>
            <p:cNvSpPr/>
            <p:nvPr/>
          </p:nvSpPr>
          <p:spPr>
            <a:xfrm>
              <a:off x="774253" y="4446813"/>
              <a:ext cx="1216068" cy="1216068"/>
            </a:xfrm>
            <a:prstGeom prst="rect">
              <a:avLst/>
            </a:prstGeom>
            <a:solidFill>
              <a:schemeClr val="tx1">
                <a:lumMod val="75000"/>
                <a:lumOff val="25000"/>
              </a:schemeClr>
            </a:solid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7853B8-710C-5118-2ACE-79615895D9B7}"/>
                </a:ext>
              </a:extLst>
            </p:cNvPr>
            <p:cNvSpPr/>
            <p:nvPr/>
          </p:nvSpPr>
          <p:spPr>
            <a:xfrm>
              <a:off x="752730" y="517143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CBB8BE1-3BA5-CBE1-9655-7F8D527CFF90}"/>
                </a:ext>
              </a:extLst>
            </p:cNvPr>
            <p:cNvSpPr/>
            <p:nvPr/>
          </p:nvSpPr>
          <p:spPr>
            <a:xfrm>
              <a:off x="784952" y="540460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EEE060-BFCA-21E4-ECD0-D952F1137AF3}"/>
                </a:ext>
              </a:extLst>
            </p:cNvPr>
            <p:cNvSpPr/>
            <p:nvPr/>
          </p:nvSpPr>
          <p:spPr>
            <a:xfrm>
              <a:off x="795776" y="3114160"/>
              <a:ext cx="1216068" cy="1216068"/>
            </a:xfrm>
            <a:prstGeom prst="rect">
              <a:avLst/>
            </a:prstGeom>
            <a:solidFill>
              <a:schemeClr val="tx1">
                <a:lumMod val="75000"/>
                <a:lumOff val="25000"/>
              </a:schemeClr>
            </a:solidFill>
            <a:ln w="38100">
              <a:solidFill>
                <a:schemeClr val="tx1"/>
              </a:solidFill>
            </a:ln>
            <a:scene3d>
              <a:camera prst="isometricTopUp"/>
              <a:lightRig rig="threePt" dir="t"/>
            </a:scene3d>
            <a:sp3d extrusionH="1651000" contourW="38100" prstMaterial="legacyWireframe">
              <a:extrusionClr>
                <a:schemeClr val="tx1">
                  <a:lumMod val="75000"/>
                  <a:lumOff val="25000"/>
                </a:schemeClr>
              </a:extrusionClr>
              <a:contourClr>
                <a:schemeClr val="tx1">
                  <a:lumMod val="75000"/>
                  <a:lumOff val="2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4">
            <a:extLst>
              <a:ext uri="{FF2B5EF4-FFF2-40B4-BE49-F238E27FC236}">
                <a16:creationId xmlns:a16="http://schemas.microsoft.com/office/drawing/2014/main" id="{0C91B078-B3D0-0333-C663-158E8F3D9857}"/>
              </a:ext>
            </a:extLst>
          </p:cNvPr>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34578" y="5995206"/>
            <a:ext cx="3257422" cy="3415494"/>
          </a:xfrm>
          <a:prstGeom prst="rect">
            <a:avLst/>
          </a:prstGeom>
        </p:spPr>
      </p:pic>
      <p:grpSp>
        <p:nvGrpSpPr>
          <p:cNvPr id="20" name="Group 19">
            <a:extLst>
              <a:ext uri="{FF2B5EF4-FFF2-40B4-BE49-F238E27FC236}">
                <a16:creationId xmlns:a16="http://schemas.microsoft.com/office/drawing/2014/main" id="{7D5B1CDC-1DF9-9184-E016-F9C3A7D62CA1}"/>
              </a:ext>
            </a:extLst>
          </p:cNvPr>
          <p:cNvGrpSpPr/>
          <p:nvPr/>
        </p:nvGrpSpPr>
        <p:grpSpPr>
          <a:xfrm rot="2180312">
            <a:off x="9562103" y="6534826"/>
            <a:ext cx="3602372" cy="2336252"/>
            <a:chOff x="4278239" y="3667121"/>
            <a:chExt cx="2570236" cy="1666879"/>
          </a:xfrm>
        </p:grpSpPr>
        <p:sp>
          <p:nvSpPr>
            <p:cNvPr id="21" name="Oval 20">
              <a:extLst>
                <a:ext uri="{FF2B5EF4-FFF2-40B4-BE49-F238E27FC236}">
                  <a16:creationId xmlns:a16="http://schemas.microsoft.com/office/drawing/2014/main" id="{31A811FB-4379-9E6D-88B0-F9A2865BE663}"/>
                </a:ext>
              </a:extLst>
            </p:cNvPr>
            <p:cNvSpPr/>
            <p:nvPr/>
          </p:nvSpPr>
          <p:spPr>
            <a:xfrm>
              <a:off x="4278239" y="3667125"/>
              <a:ext cx="257023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2E8A27A-BFCA-5D6B-7025-F8BB85F708A7}"/>
                </a:ext>
              </a:extLst>
            </p:cNvPr>
            <p:cNvSpPr/>
            <p:nvPr/>
          </p:nvSpPr>
          <p:spPr>
            <a:xfrm>
              <a:off x="4552508" y="3667124"/>
              <a:ext cx="201021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458F415-A7C6-7065-C815-9E243F3628C9}"/>
                </a:ext>
              </a:extLst>
            </p:cNvPr>
            <p:cNvSpPr/>
            <p:nvPr/>
          </p:nvSpPr>
          <p:spPr>
            <a:xfrm>
              <a:off x="4772025" y="3667123"/>
              <a:ext cx="157118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12518A4-AD15-AE28-D7D2-EF28CF34B987}"/>
                </a:ext>
              </a:extLst>
            </p:cNvPr>
            <p:cNvSpPr/>
            <p:nvPr/>
          </p:nvSpPr>
          <p:spPr>
            <a:xfrm>
              <a:off x="4991100" y="3667122"/>
              <a:ext cx="113303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A99E62D-BC7F-FB64-D35F-DB0A30FEDDA2}"/>
                </a:ext>
              </a:extLst>
            </p:cNvPr>
            <p:cNvSpPr/>
            <p:nvPr/>
          </p:nvSpPr>
          <p:spPr>
            <a:xfrm>
              <a:off x="5237773" y="3667122"/>
              <a:ext cx="63968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BF070C5-18C5-144F-DC60-485A6DA46456}"/>
                </a:ext>
              </a:extLst>
            </p:cNvPr>
            <p:cNvSpPr/>
            <p:nvPr/>
          </p:nvSpPr>
          <p:spPr>
            <a:xfrm>
              <a:off x="5448300" y="3667121"/>
              <a:ext cx="20866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9DC79FC5-8B48-6ADC-ED7A-88F48A47E744}"/>
              </a:ext>
            </a:extLst>
          </p:cNvPr>
          <p:cNvGrpSpPr/>
          <p:nvPr/>
        </p:nvGrpSpPr>
        <p:grpSpPr>
          <a:xfrm>
            <a:off x="762000" y="1264655"/>
            <a:ext cx="8077200" cy="2465543"/>
            <a:chOff x="762000" y="1264655"/>
            <a:chExt cx="8077200" cy="2465543"/>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64655"/>
              <a:ext cx="41694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OBJECTIVES</a:t>
              </a:r>
            </a:p>
          </p:txBody>
        </p:sp>
        <p:sp>
          <p:nvSpPr>
            <p:cNvPr id="6" name="TextBox 5">
              <a:extLst>
                <a:ext uri="{FF2B5EF4-FFF2-40B4-BE49-F238E27FC236}">
                  <a16:creationId xmlns:a16="http://schemas.microsoft.com/office/drawing/2014/main" id="{1C139C71-43D8-DA15-F46A-8598CDF1F78A}"/>
                </a:ext>
              </a:extLst>
            </p:cNvPr>
            <p:cNvSpPr txBox="1"/>
            <p:nvPr/>
          </p:nvSpPr>
          <p:spPr>
            <a:xfrm>
              <a:off x="888999" y="2026655"/>
              <a:ext cx="7950201"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Observe interesting microscopic features of various materials under a stereomicroscope</a:t>
              </a:r>
            </a:p>
            <a:p>
              <a:pPr marL="457200" indent="-457200">
                <a:lnSpc>
                  <a:spcPct val="150000"/>
                </a:lnSpc>
                <a:buFont typeface="Wingdings" panose="05000000000000000000" pitchFamily="2" charset="2"/>
                <a:buChar char="§"/>
              </a:pPr>
              <a:r>
                <a:rPr lang="en-US" dirty="0">
                  <a:latin typeface="Aileron Light" panose="00000400000000000000" pitchFamily="50" charset="0"/>
                </a:rPr>
                <a:t>Examine other microscopy methods that are much more advance and powerful in observing small scale details</a:t>
              </a:r>
            </a:p>
          </p:txBody>
        </p:sp>
      </p:grpSp>
      <p:grpSp>
        <p:nvGrpSpPr>
          <p:cNvPr id="28" name="Group 27">
            <a:extLst>
              <a:ext uri="{FF2B5EF4-FFF2-40B4-BE49-F238E27FC236}">
                <a16:creationId xmlns:a16="http://schemas.microsoft.com/office/drawing/2014/main" id="{1E2DCC1B-E94A-BBE8-ED0F-0C36BBB2851B}"/>
              </a:ext>
            </a:extLst>
          </p:cNvPr>
          <p:cNvGrpSpPr/>
          <p:nvPr/>
        </p:nvGrpSpPr>
        <p:grpSpPr>
          <a:xfrm>
            <a:off x="762000" y="3874994"/>
            <a:ext cx="8458200" cy="2487705"/>
            <a:chOff x="762000" y="3695700"/>
            <a:chExt cx="8458200" cy="2487705"/>
          </a:xfrm>
        </p:grpSpPr>
        <p:sp>
          <p:nvSpPr>
            <p:cNvPr id="18" name="TextBox 17">
              <a:extLst>
                <a:ext uri="{FF2B5EF4-FFF2-40B4-BE49-F238E27FC236}">
                  <a16:creationId xmlns:a16="http://schemas.microsoft.com/office/drawing/2014/main" id="{5C2D200D-34E0-6176-C3DC-B1339A75810E}"/>
                </a:ext>
              </a:extLst>
            </p:cNvPr>
            <p:cNvSpPr txBox="1"/>
            <p:nvPr/>
          </p:nvSpPr>
          <p:spPr>
            <a:xfrm>
              <a:off x="762000" y="3695700"/>
              <a:ext cx="5222584"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KEY TAKEAWAYS</a:t>
              </a:r>
            </a:p>
          </p:txBody>
        </p:sp>
        <p:sp>
          <p:nvSpPr>
            <p:cNvPr id="7" name="TextBox 6">
              <a:extLst>
                <a:ext uri="{FF2B5EF4-FFF2-40B4-BE49-F238E27FC236}">
                  <a16:creationId xmlns:a16="http://schemas.microsoft.com/office/drawing/2014/main" id="{CB143D5A-4C51-CC45-02B5-43383CAA5C50}"/>
                </a:ext>
              </a:extLst>
            </p:cNvPr>
            <p:cNvSpPr txBox="1"/>
            <p:nvPr/>
          </p:nvSpPr>
          <p:spPr>
            <a:xfrm>
              <a:off x="889000" y="4479862"/>
              <a:ext cx="8331200"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Achieving Köhler illumination in the specimen is crucial in observing the details of such object</a:t>
              </a:r>
            </a:p>
            <a:p>
              <a:pPr marL="457200" indent="-457200">
                <a:lnSpc>
                  <a:spcPct val="150000"/>
                </a:lnSpc>
                <a:buFont typeface="Wingdings" panose="05000000000000000000" pitchFamily="2" charset="2"/>
                <a:buChar char="§"/>
              </a:pPr>
              <a:r>
                <a:rPr lang="en-US" dirty="0">
                  <a:latin typeface="Aileron Light" panose="00000400000000000000" pitchFamily="50" charset="0"/>
                </a:rPr>
                <a:t>Knowing how to properly calibrate the lens is important to obtain the possible clearest resolution of the lens</a:t>
              </a:r>
            </a:p>
          </p:txBody>
        </p:sp>
      </p:grpSp>
      <p:grpSp>
        <p:nvGrpSpPr>
          <p:cNvPr id="9" name="Group 8">
            <a:extLst>
              <a:ext uri="{FF2B5EF4-FFF2-40B4-BE49-F238E27FC236}">
                <a16:creationId xmlns:a16="http://schemas.microsoft.com/office/drawing/2014/main" id="{86565025-D585-4FE0-F5D0-00D60DC63201}"/>
              </a:ext>
            </a:extLst>
          </p:cNvPr>
          <p:cNvGrpSpPr/>
          <p:nvPr/>
        </p:nvGrpSpPr>
        <p:grpSpPr>
          <a:xfrm>
            <a:off x="762000" y="6520196"/>
            <a:ext cx="8576092" cy="2065004"/>
            <a:chOff x="762000" y="7200900"/>
            <a:chExt cx="8916504" cy="2065004"/>
          </a:xfrm>
        </p:grpSpPr>
        <p:sp>
          <p:nvSpPr>
            <p:cNvPr id="27" name="TextBox 26">
              <a:extLst>
                <a:ext uri="{FF2B5EF4-FFF2-40B4-BE49-F238E27FC236}">
                  <a16:creationId xmlns:a16="http://schemas.microsoft.com/office/drawing/2014/main" id="{BC110942-A5E1-82F1-B47D-CB63CB9C40B0}"/>
                </a:ext>
              </a:extLst>
            </p:cNvPr>
            <p:cNvSpPr txBox="1"/>
            <p:nvPr/>
          </p:nvSpPr>
          <p:spPr>
            <a:xfrm>
              <a:off x="762000" y="7200900"/>
              <a:ext cx="49768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SOME PITFALLS</a:t>
              </a:r>
            </a:p>
          </p:txBody>
        </p:sp>
        <p:sp>
          <p:nvSpPr>
            <p:cNvPr id="10" name="TextBox 9">
              <a:extLst>
                <a:ext uri="{FF2B5EF4-FFF2-40B4-BE49-F238E27FC236}">
                  <a16:creationId xmlns:a16="http://schemas.microsoft.com/office/drawing/2014/main" id="{AA624370-42F0-82DE-228F-BC78C798D723}"/>
                </a:ext>
              </a:extLst>
            </p:cNvPr>
            <p:cNvSpPr txBox="1"/>
            <p:nvPr/>
          </p:nvSpPr>
          <p:spPr>
            <a:xfrm>
              <a:off x="889000" y="7977859"/>
              <a:ext cx="8789504" cy="1288045"/>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Encountered a problem in tuning the adjustment knobs and condensers due to lack of knowledge on how to properly calibrate the stereo lenses, which rendered an unilluminated and blurry image </a:t>
              </a:r>
            </a:p>
          </p:txBody>
        </p:sp>
      </p:grpSp>
    </p:spTree>
    <p:extLst>
      <p:ext uri="{BB962C8B-B14F-4D97-AF65-F5344CB8AC3E}">
        <p14:creationId xmlns:p14="http://schemas.microsoft.com/office/powerpoint/2010/main" val="421542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788091" y="2495540"/>
            <a:ext cx="5165909" cy="6499215"/>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In this activity, a </a:t>
            </a:r>
            <a:r>
              <a:rPr lang="en-US" sz="2000" dirty="0">
                <a:highlight>
                  <a:srgbClr val="FFFF00"/>
                </a:highlight>
                <a:latin typeface="Aileron Regular" panose="020B0604020202020204" charset="0"/>
              </a:rPr>
              <a:t>stereomicroscope</a:t>
            </a:r>
            <a:r>
              <a:rPr lang="en-US" sz="2000" dirty="0">
                <a:latin typeface="Aileron Regular" panose="020B0604020202020204" charset="0"/>
              </a:rPr>
              <a:t> was used as the observing instrument for the small details of objects. It was called stereo as it has </a:t>
            </a:r>
            <a:r>
              <a:rPr lang="en-US" sz="2000" dirty="0">
                <a:highlight>
                  <a:srgbClr val="FFFF00"/>
                </a:highlight>
                <a:latin typeface="Aileron Regular" panose="020B0604020202020204" charset="0"/>
              </a:rPr>
              <a:t>two objective lenses</a:t>
            </a:r>
            <a:r>
              <a:rPr lang="en-US" sz="2000" dirty="0">
                <a:latin typeface="Aileron Regular" panose="020B0604020202020204" charset="0"/>
              </a:rPr>
              <a:t> dedicated for each eyepiece.</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The stereo objectives and binoculars allow </a:t>
            </a:r>
            <a:r>
              <a:rPr lang="en-US" sz="2000" dirty="0">
                <a:highlight>
                  <a:srgbClr val="FFFF00"/>
                </a:highlight>
                <a:latin typeface="Aileron Regular" panose="020B0604020202020204" charset="0"/>
              </a:rPr>
              <a:t>depth perception</a:t>
            </a:r>
            <a:r>
              <a:rPr lang="en-US" sz="2000" dirty="0">
                <a:latin typeface="Aileron Regular" panose="020B0604020202020204" charset="0"/>
              </a:rPr>
              <a:t>, which are of use in examining miniscule 3D objects such as that of integrated circuits (Soriano, 2023).</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Several objects were then examined such as paper bills, coins, threads of bracelets, and the RGB pixels of a smartphone screen.</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260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EXPERIMENTAL SETUP</a:t>
            </a:r>
          </a:p>
        </p:txBody>
      </p:sp>
      <p:sp>
        <p:nvSpPr>
          <p:cNvPr id="12" name="TextBox 11">
            <a:extLst>
              <a:ext uri="{FF2B5EF4-FFF2-40B4-BE49-F238E27FC236}">
                <a16:creationId xmlns:a16="http://schemas.microsoft.com/office/drawing/2014/main" id="{A03D9DDB-0911-CCC6-289E-FE03CE9C7E57}"/>
              </a:ext>
            </a:extLst>
          </p:cNvPr>
          <p:cNvSpPr txBox="1"/>
          <p:nvPr/>
        </p:nvSpPr>
        <p:spPr>
          <a:xfrm>
            <a:off x="1065119" y="8179312"/>
            <a:ext cx="6019800" cy="1155188"/>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1. Stereomicroscope used in the activity. Image sourced from the lecture slide provided by the instructor for AP 167 lecture class.</a:t>
            </a:r>
          </a:p>
        </p:txBody>
      </p:sp>
      <p:grpSp>
        <p:nvGrpSpPr>
          <p:cNvPr id="3" name="Group 2">
            <a:extLst>
              <a:ext uri="{FF2B5EF4-FFF2-40B4-BE49-F238E27FC236}">
                <a16:creationId xmlns:a16="http://schemas.microsoft.com/office/drawing/2014/main" id="{0964A39B-CA41-39DF-3208-2C6FDB05EBC2}"/>
              </a:ext>
            </a:extLst>
          </p:cNvPr>
          <p:cNvGrpSpPr/>
          <p:nvPr/>
        </p:nvGrpSpPr>
        <p:grpSpPr>
          <a:xfrm rot="5400000">
            <a:off x="11662120" y="607931"/>
            <a:ext cx="450160" cy="2133600"/>
            <a:chOff x="10981040" y="4264181"/>
            <a:chExt cx="715659" cy="3391971"/>
          </a:xfrm>
        </p:grpSpPr>
        <p:sp>
          <p:nvSpPr>
            <p:cNvPr id="7" name="Rectangle 6">
              <a:extLst>
                <a:ext uri="{FF2B5EF4-FFF2-40B4-BE49-F238E27FC236}">
                  <a16:creationId xmlns:a16="http://schemas.microsoft.com/office/drawing/2014/main" id="{DDEC0F14-FD03-05D6-C68F-80656E045151}"/>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5A29202-09DA-C313-71A9-8C2619B94794}"/>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B38F41D-6544-4495-57CB-8DC40259ABDF}"/>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A4A155-9A42-F1D6-DD34-50B0ECD11268}"/>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2C0152CD-8B13-EFBF-A412-DA02495958EE}"/>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7722" b="95190" l="8429" r="90000">
                        <a14:foregroundMark x1="23429" y1="21392" x2="23429" y2="21392"/>
                        <a14:foregroundMark x1="8857" y1="70506" x2="8857" y2="70506"/>
                        <a14:foregroundMark x1="11857" y1="74684" x2="11857" y2="74684"/>
                        <a14:foregroundMark x1="48143" y1="94557" x2="56286" y2="91392"/>
                        <a14:foregroundMark x1="58000" y1="90380" x2="70714" y2="72278"/>
                        <a14:foregroundMark x1="70714" y1="72278" x2="70714" y2="72025"/>
                        <a14:foregroundMark x1="61286" y1="87595" x2="61286" y2="87595"/>
                        <a14:foregroundMark x1="64714" y1="84557" x2="64714" y2="84557"/>
                        <a14:foregroundMark x1="12286" y1="72405" x2="33143" y2="90127"/>
                        <a14:foregroundMark x1="33143" y1="90127" x2="42857" y2="94684"/>
                        <a14:foregroundMark x1="42857" y1="94684" x2="47429" y2="95316"/>
                        <a14:foregroundMark x1="13000" y1="72911" x2="23571" y2="84177"/>
                        <a14:foregroundMark x1="12429" y1="72658" x2="20571" y2="82278"/>
                        <a14:foregroundMark x1="60429" y1="87975" x2="72429" y2="70759"/>
                        <a14:foregroundMark x1="72429" y1="70759" x2="72429" y2="70759"/>
                        <a14:foregroundMark x1="63714" y1="85570" x2="69714" y2="74684"/>
                        <a14:foregroundMark x1="69714" y1="74684" x2="72857" y2="71772"/>
                        <a14:foregroundMark x1="66571" y1="83038" x2="72143" y2="72405"/>
                        <a14:foregroundMark x1="70714" y1="77722" x2="72143" y2="70253"/>
                        <a14:foregroundMark x1="71429" y1="75823" x2="72286" y2="68987"/>
                        <a14:foregroundMark x1="71571" y1="68734" x2="71571" y2="68734"/>
                        <a14:foregroundMark x1="11000" y1="71772" x2="13000" y2="74304"/>
                        <a14:foregroundMark x1="10143" y1="72025" x2="15000" y2="76456"/>
                        <a14:foregroundMark x1="82429" y1="10506" x2="83000" y2="7722"/>
                        <a14:foregroundMark x1="24000" y1="27975" x2="22714" y2="20506"/>
                        <a14:foregroundMark x1="23143" y1="34684" x2="20429" y2="15823"/>
                        <a14:foregroundMark x1="24429" y1="21392" x2="26571" y2="36709"/>
                        <a14:foregroundMark x1="24429" y1="20633" x2="25143" y2="27975"/>
                        <a14:foregroundMark x1="24286" y1="20253" x2="25857" y2="28228"/>
                        <a14:foregroundMark x1="25857" y1="28228" x2="25000" y2="20127"/>
                        <a14:backgroundMark x1="62286" y1="91266" x2="62286" y2="91266"/>
                        <a14:backgroundMark x1="77857" y1="38608" x2="85571" y2="37975"/>
                        <a14:backgroundMark x1="73143" y1="62278" x2="81286" y2="59241"/>
                      </a14:backgroundRemoval>
                    </a14:imgEffect>
                  </a14:imgLayer>
                </a14:imgProps>
              </a:ext>
            </a:extLst>
          </a:blip>
          <a:stretch>
            <a:fillRect/>
          </a:stretch>
        </p:blipFill>
        <p:spPr>
          <a:xfrm>
            <a:off x="1520638" y="2371843"/>
            <a:ext cx="5108762" cy="5765604"/>
          </a:xfrm>
          <a:prstGeom prst="rect">
            <a:avLst/>
          </a:prstGeom>
        </p:spPr>
      </p:pic>
      <p:grpSp>
        <p:nvGrpSpPr>
          <p:cNvPr id="17" name="Group 16">
            <a:extLst>
              <a:ext uri="{FF2B5EF4-FFF2-40B4-BE49-F238E27FC236}">
                <a16:creationId xmlns:a16="http://schemas.microsoft.com/office/drawing/2014/main" id="{EA614BC4-8C7E-5603-042D-38BB60998B02}"/>
              </a:ext>
            </a:extLst>
          </p:cNvPr>
          <p:cNvGrpSpPr/>
          <p:nvPr/>
        </p:nvGrpSpPr>
        <p:grpSpPr>
          <a:xfrm>
            <a:off x="685800" y="463800"/>
            <a:ext cx="12414424" cy="412500"/>
            <a:chOff x="685800" y="463800"/>
            <a:chExt cx="12414424" cy="412500"/>
          </a:xfrm>
        </p:grpSpPr>
        <p:cxnSp>
          <p:nvCxnSpPr>
            <p:cNvPr id="18" name="Straight Connector 17">
              <a:extLst>
                <a:ext uri="{FF2B5EF4-FFF2-40B4-BE49-F238E27FC236}">
                  <a16:creationId xmlns:a16="http://schemas.microsoft.com/office/drawing/2014/main" id="{4EAD499E-6FEC-1086-B0DD-2840661367C7}"/>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0451A95-6CCA-20D9-CC1E-7C8C9FE142F8}"/>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0" name="TextBox 19">
              <a:extLst>
                <a:ext uri="{FF2B5EF4-FFF2-40B4-BE49-F238E27FC236}">
                  <a16:creationId xmlns:a16="http://schemas.microsoft.com/office/drawing/2014/main" id="{09DA0368-EDFC-C483-E89E-BCB65309421A}"/>
                </a:ext>
              </a:extLst>
            </p:cNvPr>
            <p:cNvSpPr txBox="1"/>
            <p:nvPr/>
          </p:nvSpPr>
          <p:spPr>
            <a:xfrm>
              <a:off x="8645350" y="463800"/>
              <a:ext cx="4454874"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FUNDAMENTALS OF MICROSCOPY</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2474797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squar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grpSp>
        <p:nvGrpSpPr>
          <p:cNvPr id="53" name="Group 52">
            <a:extLst>
              <a:ext uri="{FF2B5EF4-FFF2-40B4-BE49-F238E27FC236}">
                <a16:creationId xmlns:a16="http://schemas.microsoft.com/office/drawing/2014/main" id="{E56B8C12-C0D3-E7F5-B655-4C946276CF3A}"/>
              </a:ext>
            </a:extLst>
          </p:cNvPr>
          <p:cNvGrpSpPr/>
          <p:nvPr/>
        </p:nvGrpSpPr>
        <p:grpSpPr>
          <a:xfrm>
            <a:off x="685800" y="463800"/>
            <a:ext cx="12414424" cy="412500"/>
            <a:chOff x="685800" y="463800"/>
            <a:chExt cx="12414424" cy="412500"/>
          </a:xfrm>
        </p:grpSpPr>
        <p:cxnSp>
          <p:nvCxnSpPr>
            <p:cNvPr id="54" name="Straight Connector 53">
              <a:extLst>
                <a:ext uri="{FF2B5EF4-FFF2-40B4-BE49-F238E27FC236}">
                  <a16:creationId xmlns:a16="http://schemas.microsoft.com/office/drawing/2014/main" id="{8AE610AF-FDE2-5B1D-5950-1C3DD87FB714}"/>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68699320-ABFC-CBD6-3156-5D409F167B5D}"/>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6" name="TextBox 55">
              <a:extLst>
                <a:ext uri="{FF2B5EF4-FFF2-40B4-BE49-F238E27FC236}">
                  <a16:creationId xmlns:a16="http://schemas.microsoft.com/office/drawing/2014/main" id="{367BA7B1-9A97-9248-B741-FA5FD947414B}"/>
                </a:ext>
              </a:extLst>
            </p:cNvPr>
            <p:cNvSpPr txBox="1"/>
            <p:nvPr/>
          </p:nvSpPr>
          <p:spPr>
            <a:xfrm>
              <a:off x="8645350" y="463800"/>
              <a:ext cx="4454874"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FUNDAMENTALS OF MICROSCOPY</a:t>
              </a:r>
              <a:endParaRPr lang="en-US" sz="1600" dirty="0">
                <a:solidFill>
                  <a:schemeClr val="tx1">
                    <a:lumMod val="85000"/>
                    <a:lumOff val="15000"/>
                  </a:schemeClr>
                </a:solidFill>
                <a:latin typeface="Aileron Regular" panose="020B0604020202020204" charset="0"/>
              </a:endParaRPr>
            </a:p>
          </p:txBody>
        </p:sp>
      </p:grpSp>
      <p:grpSp>
        <p:nvGrpSpPr>
          <p:cNvPr id="64" name="Group 63">
            <a:extLst>
              <a:ext uri="{FF2B5EF4-FFF2-40B4-BE49-F238E27FC236}">
                <a16:creationId xmlns:a16="http://schemas.microsoft.com/office/drawing/2014/main" id="{25373626-6DD2-C090-380C-3CA2B8CE0B7F}"/>
              </a:ext>
            </a:extLst>
          </p:cNvPr>
          <p:cNvGrpSpPr/>
          <p:nvPr/>
        </p:nvGrpSpPr>
        <p:grpSpPr>
          <a:xfrm>
            <a:off x="1179523" y="2278380"/>
            <a:ext cx="11356953" cy="6195536"/>
            <a:chOff x="1179523" y="2400300"/>
            <a:chExt cx="11356953" cy="6195536"/>
          </a:xfrm>
        </p:grpSpPr>
        <p:grpSp>
          <p:nvGrpSpPr>
            <p:cNvPr id="51" name="Group 50">
              <a:extLst>
                <a:ext uri="{FF2B5EF4-FFF2-40B4-BE49-F238E27FC236}">
                  <a16:creationId xmlns:a16="http://schemas.microsoft.com/office/drawing/2014/main" id="{6BF248D1-F009-8FF4-CB5C-BBD70CBB88EF}"/>
                </a:ext>
              </a:extLst>
            </p:cNvPr>
            <p:cNvGrpSpPr/>
            <p:nvPr/>
          </p:nvGrpSpPr>
          <p:grpSpPr>
            <a:xfrm>
              <a:off x="1179524" y="2400300"/>
              <a:ext cx="11356952" cy="5638800"/>
              <a:chOff x="1062197" y="2324100"/>
              <a:chExt cx="11356952" cy="5638800"/>
            </a:xfrm>
          </p:grpSpPr>
          <p:pic>
            <p:nvPicPr>
              <p:cNvPr id="8" name="Picture 7" descr="A close-up of a yellow and orange circle&#10;&#10;Description automatically generated">
                <a:extLst>
                  <a:ext uri="{FF2B5EF4-FFF2-40B4-BE49-F238E27FC236}">
                    <a16:creationId xmlns:a16="http://schemas.microsoft.com/office/drawing/2014/main" id="{D7CBC43C-89FC-D915-716D-FDDD580CD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2997" y="5219700"/>
                <a:ext cx="3657600" cy="2743200"/>
              </a:xfrm>
              <a:prstGeom prst="rect">
                <a:avLst/>
              </a:prstGeom>
            </p:spPr>
          </p:pic>
          <p:pic>
            <p:nvPicPr>
              <p:cNvPr id="18" name="Picture 17" descr="Close-up of a coin&#10;&#10;Description automatically generated">
                <a:extLst>
                  <a:ext uri="{FF2B5EF4-FFF2-40B4-BE49-F238E27FC236}">
                    <a16:creationId xmlns:a16="http://schemas.microsoft.com/office/drawing/2014/main" id="{E7C793BB-116D-CEA3-9AA2-5E6D180102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61549" y="5219700"/>
                <a:ext cx="3657600" cy="2743200"/>
              </a:xfrm>
              <a:prstGeom prst="rect">
                <a:avLst/>
              </a:prstGeom>
            </p:spPr>
          </p:pic>
          <p:pic>
            <p:nvPicPr>
              <p:cNvPr id="26" name="Picture 25" descr="A close-up of a circular object&#10;&#10;Description automatically generated">
                <a:extLst>
                  <a:ext uri="{FF2B5EF4-FFF2-40B4-BE49-F238E27FC236}">
                    <a16:creationId xmlns:a16="http://schemas.microsoft.com/office/drawing/2014/main" id="{CF84D96B-1539-B1C3-D466-08F0CB0929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6800" y="2324100"/>
                <a:ext cx="3657599" cy="2743200"/>
              </a:xfrm>
              <a:prstGeom prst="rect">
                <a:avLst/>
              </a:prstGeom>
            </p:spPr>
          </p:pic>
          <p:pic>
            <p:nvPicPr>
              <p:cNvPr id="43" name="Picture 42" descr="A close-up of a green eye&#10;&#10;Description automatically generated">
                <a:extLst>
                  <a:ext uri="{FF2B5EF4-FFF2-40B4-BE49-F238E27FC236}">
                    <a16:creationId xmlns:a16="http://schemas.microsoft.com/office/drawing/2014/main" id="{DF8D4ED9-0F73-ECC0-8D28-AF5A18C8209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61549" y="2324100"/>
                <a:ext cx="3657600" cy="2743200"/>
              </a:xfrm>
              <a:prstGeom prst="rect">
                <a:avLst/>
              </a:prstGeom>
            </p:spPr>
          </p:pic>
          <p:pic>
            <p:nvPicPr>
              <p:cNvPr id="47" name="Picture 46" descr="A close up of a coin&#10;&#10;Description automatically generated">
                <a:extLst>
                  <a:ext uri="{FF2B5EF4-FFF2-40B4-BE49-F238E27FC236}">
                    <a16:creationId xmlns:a16="http://schemas.microsoft.com/office/drawing/2014/main" id="{2C418BFF-93F4-C6BB-BD21-EFF99A60463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62197" y="5219700"/>
                <a:ext cx="3657600" cy="2743200"/>
              </a:xfrm>
              <a:prstGeom prst="rect">
                <a:avLst/>
              </a:prstGeom>
            </p:spPr>
          </p:pic>
          <p:pic>
            <p:nvPicPr>
              <p:cNvPr id="50" name="Picture 49" descr="Close-up of a coin with engraved text&#10;&#10;Description automatically generated">
                <a:extLst>
                  <a:ext uri="{FF2B5EF4-FFF2-40B4-BE49-F238E27FC236}">
                    <a16:creationId xmlns:a16="http://schemas.microsoft.com/office/drawing/2014/main" id="{66EBBDCB-19EE-4FE5-2989-47EF3EEAE4C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22997" y="2324100"/>
                <a:ext cx="3657600" cy="2743200"/>
              </a:xfrm>
              <a:prstGeom prst="rect">
                <a:avLst/>
              </a:prstGeom>
            </p:spPr>
          </p:pic>
        </p:grpSp>
        <p:sp>
          <p:nvSpPr>
            <p:cNvPr id="52" name="TextBox 51">
              <a:extLst>
                <a:ext uri="{FF2B5EF4-FFF2-40B4-BE49-F238E27FC236}">
                  <a16:creationId xmlns:a16="http://schemas.microsoft.com/office/drawing/2014/main" id="{09D05BEB-F362-E74C-C6DE-C28779C04E68}"/>
                </a:ext>
              </a:extLst>
            </p:cNvPr>
            <p:cNvSpPr txBox="1"/>
            <p:nvPr/>
          </p:nvSpPr>
          <p:spPr>
            <a:xfrm>
              <a:off x="1185139" y="4772680"/>
              <a:ext cx="2590800" cy="338554"/>
            </a:xfrm>
            <a:prstGeom prst="rect">
              <a:avLst/>
            </a:prstGeom>
            <a:noFill/>
          </p:spPr>
          <p:txBody>
            <a:bodyPr wrap="square" rtlCol="0">
              <a:spAutoFit/>
            </a:bodyPr>
            <a:lstStyle/>
            <a:p>
              <a:r>
                <a:rPr lang="en-US" sz="1600" dirty="0">
                  <a:solidFill>
                    <a:schemeClr val="bg1"/>
                  </a:solidFill>
                  <a:latin typeface="Aileron Heavy" panose="00000A00000000000000" pitchFamily="50" charset="0"/>
                </a:rPr>
                <a:t>(a) 20 Peso bill prints</a:t>
              </a:r>
            </a:p>
          </p:txBody>
        </p:sp>
        <p:sp>
          <p:nvSpPr>
            <p:cNvPr id="57" name="TextBox 56">
              <a:extLst>
                <a:ext uri="{FF2B5EF4-FFF2-40B4-BE49-F238E27FC236}">
                  <a16:creationId xmlns:a16="http://schemas.microsoft.com/office/drawing/2014/main" id="{8A52FE67-F72A-D0F5-531B-DF42654CD2FA}"/>
                </a:ext>
              </a:extLst>
            </p:cNvPr>
            <p:cNvSpPr txBox="1"/>
            <p:nvPr/>
          </p:nvSpPr>
          <p:spPr>
            <a:xfrm>
              <a:off x="5064970" y="4798129"/>
              <a:ext cx="2707429" cy="338554"/>
            </a:xfrm>
            <a:prstGeom prst="rect">
              <a:avLst/>
            </a:prstGeom>
            <a:noFill/>
          </p:spPr>
          <p:txBody>
            <a:bodyPr wrap="square" rtlCol="0">
              <a:spAutoFit/>
            </a:bodyPr>
            <a:lstStyle/>
            <a:p>
              <a:r>
                <a:rPr lang="en-US" sz="1600" dirty="0">
                  <a:solidFill>
                    <a:schemeClr val="bg1"/>
                  </a:solidFill>
                  <a:latin typeface="Aileron Heavy" panose="00000A00000000000000" pitchFamily="50" charset="0"/>
                </a:rPr>
                <a:t>(b) 5 Peso coin prints</a:t>
              </a:r>
            </a:p>
          </p:txBody>
        </p:sp>
        <p:sp>
          <p:nvSpPr>
            <p:cNvPr id="58" name="TextBox 57">
              <a:extLst>
                <a:ext uri="{FF2B5EF4-FFF2-40B4-BE49-F238E27FC236}">
                  <a16:creationId xmlns:a16="http://schemas.microsoft.com/office/drawing/2014/main" id="{78161870-F717-DE78-47A6-394BBE9AAA40}"/>
                </a:ext>
              </a:extLst>
            </p:cNvPr>
            <p:cNvSpPr txBox="1"/>
            <p:nvPr/>
          </p:nvSpPr>
          <p:spPr>
            <a:xfrm>
              <a:off x="8896522" y="4772680"/>
              <a:ext cx="2509807" cy="338554"/>
            </a:xfrm>
            <a:prstGeom prst="rect">
              <a:avLst/>
            </a:prstGeom>
            <a:noFill/>
          </p:spPr>
          <p:txBody>
            <a:bodyPr wrap="square" rtlCol="0">
              <a:spAutoFit/>
            </a:bodyPr>
            <a:lstStyle/>
            <a:p>
              <a:r>
                <a:rPr lang="en-US" sz="1600" dirty="0">
                  <a:solidFill>
                    <a:schemeClr val="bg1"/>
                  </a:solidFill>
                  <a:latin typeface="Aileron Heavy" panose="00000A00000000000000" pitchFamily="50" charset="0"/>
                </a:rPr>
                <a:t>(c) Bracelet threads</a:t>
              </a:r>
            </a:p>
          </p:txBody>
        </p:sp>
        <p:sp>
          <p:nvSpPr>
            <p:cNvPr id="59" name="TextBox 58">
              <a:extLst>
                <a:ext uri="{FF2B5EF4-FFF2-40B4-BE49-F238E27FC236}">
                  <a16:creationId xmlns:a16="http://schemas.microsoft.com/office/drawing/2014/main" id="{8B7CC5AD-F66A-692F-B816-0CBBC8857834}"/>
                </a:ext>
              </a:extLst>
            </p:cNvPr>
            <p:cNvSpPr txBox="1"/>
            <p:nvPr/>
          </p:nvSpPr>
          <p:spPr>
            <a:xfrm>
              <a:off x="1210806" y="7700546"/>
              <a:ext cx="3626318" cy="338554"/>
            </a:xfrm>
            <a:prstGeom prst="rect">
              <a:avLst/>
            </a:prstGeom>
            <a:noFill/>
          </p:spPr>
          <p:txBody>
            <a:bodyPr wrap="square" rtlCol="0">
              <a:spAutoFit/>
            </a:bodyPr>
            <a:lstStyle/>
            <a:p>
              <a:r>
                <a:rPr lang="en-US" sz="1600" dirty="0">
                  <a:solidFill>
                    <a:schemeClr val="bg1"/>
                  </a:solidFill>
                  <a:latin typeface="Aileron Heavy" panose="00000A00000000000000" pitchFamily="50" charset="0"/>
                </a:rPr>
                <a:t>(d) 1 peso coin </a:t>
              </a:r>
              <a:r>
                <a:rPr lang="en-US" sz="1600" dirty="0" err="1">
                  <a:solidFill>
                    <a:schemeClr val="bg1"/>
                  </a:solidFill>
                  <a:latin typeface="Aileron Heavy" panose="00000A00000000000000" pitchFamily="50" charset="0"/>
                </a:rPr>
                <a:t>Baybayin</a:t>
              </a:r>
              <a:r>
                <a:rPr lang="en-US" sz="1600" dirty="0">
                  <a:solidFill>
                    <a:schemeClr val="bg1"/>
                  </a:solidFill>
                  <a:latin typeface="Aileron Heavy" panose="00000A00000000000000" pitchFamily="50" charset="0"/>
                </a:rPr>
                <a:t> script</a:t>
              </a:r>
            </a:p>
          </p:txBody>
        </p:sp>
        <p:sp>
          <p:nvSpPr>
            <p:cNvPr id="61" name="TextBox 60">
              <a:extLst>
                <a:ext uri="{FF2B5EF4-FFF2-40B4-BE49-F238E27FC236}">
                  <a16:creationId xmlns:a16="http://schemas.microsoft.com/office/drawing/2014/main" id="{6993D3DE-1410-D79F-C0DC-36C65EEC01AB}"/>
                </a:ext>
              </a:extLst>
            </p:cNvPr>
            <p:cNvSpPr txBox="1"/>
            <p:nvPr/>
          </p:nvSpPr>
          <p:spPr>
            <a:xfrm>
              <a:off x="8862242" y="7700546"/>
              <a:ext cx="3626318" cy="338554"/>
            </a:xfrm>
            <a:prstGeom prst="rect">
              <a:avLst/>
            </a:prstGeom>
            <a:noFill/>
          </p:spPr>
          <p:txBody>
            <a:bodyPr wrap="square" rtlCol="0">
              <a:spAutoFit/>
            </a:bodyPr>
            <a:lstStyle/>
            <a:p>
              <a:r>
                <a:rPr lang="en-US" sz="1600" dirty="0">
                  <a:solidFill>
                    <a:schemeClr val="bg1"/>
                  </a:solidFill>
                  <a:latin typeface="Aileron Heavy" panose="00000A00000000000000" pitchFamily="50" charset="0"/>
                </a:rPr>
                <a:t>(f) 20 peso coin prints</a:t>
              </a:r>
            </a:p>
          </p:txBody>
        </p:sp>
        <p:sp>
          <p:nvSpPr>
            <p:cNvPr id="62" name="TextBox 61">
              <a:extLst>
                <a:ext uri="{FF2B5EF4-FFF2-40B4-BE49-F238E27FC236}">
                  <a16:creationId xmlns:a16="http://schemas.microsoft.com/office/drawing/2014/main" id="{6C2948F7-1176-6A2C-7840-95AACD4A2A89}"/>
                </a:ext>
              </a:extLst>
            </p:cNvPr>
            <p:cNvSpPr txBox="1"/>
            <p:nvPr/>
          </p:nvSpPr>
          <p:spPr>
            <a:xfrm>
              <a:off x="1179523" y="8179312"/>
              <a:ext cx="11356953"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2. Different images of the specimens observed under the stereomicroscope. </a:t>
              </a:r>
            </a:p>
          </p:txBody>
        </p:sp>
        <p:sp>
          <p:nvSpPr>
            <p:cNvPr id="60" name="TextBox 59">
              <a:extLst>
                <a:ext uri="{FF2B5EF4-FFF2-40B4-BE49-F238E27FC236}">
                  <a16:creationId xmlns:a16="http://schemas.microsoft.com/office/drawing/2014/main" id="{B08B93C1-B4C3-1AA4-D62C-3014DF52B946}"/>
                </a:ext>
              </a:extLst>
            </p:cNvPr>
            <p:cNvSpPr txBox="1"/>
            <p:nvPr/>
          </p:nvSpPr>
          <p:spPr>
            <a:xfrm>
              <a:off x="5063139" y="7653941"/>
              <a:ext cx="3626318" cy="338554"/>
            </a:xfrm>
            <a:prstGeom prst="rect">
              <a:avLst/>
            </a:prstGeom>
            <a:noFill/>
          </p:spPr>
          <p:txBody>
            <a:bodyPr wrap="square" rtlCol="0">
              <a:spAutoFit/>
            </a:bodyPr>
            <a:lstStyle/>
            <a:p>
              <a:r>
                <a:rPr lang="en-US" sz="1600" dirty="0">
                  <a:solidFill>
                    <a:schemeClr val="bg1"/>
                  </a:solidFill>
                  <a:latin typeface="Aileron Heavy" panose="00000A00000000000000" pitchFamily="50" charset="0"/>
                </a:rPr>
                <a:t>(e) Smartphone screen</a:t>
              </a:r>
            </a:p>
          </p:txBody>
        </p:sp>
      </p:grpSp>
      <p:pic>
        <p:nvPicPr>
          <p:cNvPr id="66" name="Picture 65" descr="A close up of a white circle&#10;&#10;Description automatically generated">
            <a:extLst>
              <a:ext uri="{FF2B5EF4-FFF2-40B4-BE49-F238E27FC236}">
                <a16:creationId xmlns:a16="http://schemas.microsoft.com/office/drawing/2014/main" id="{3BF4C799-4BD6-8E8E-ADDA-FE3F74754AC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40324" y="5170437"/>
            <a:ext cx="3657600" cy="2743200"/>
          </a:xfrm>
          <a:prstGeom prst="rect">
            <a:avLst/>
          </a:prstGeom>
        </p:spPr>
      </p:pic>
      <p:sp>
        <p:nvSpPr>
          <p:cNvPr id="63" name="TextBox 62">
            <a:extLst>
              <a:ext uri="{FF2B5EF4-FFF2-40B4-BE49-F238E27FC236}">
                <a16:creationId xmlns:a16="http://schemas.microsoft.com/office/drawing/2014/main" id="{A2B7DF04-5D85-CC12-BEAD-B6193564DA11}"/>
              </a:ext>
            </a:extLst>
          </p:cNvPr>
          <p:cNvSpPr txBox="1"/>
          <p:nvPr/>
        </p:nvSpPr>
        <p:spPr>
          <a:xfrm>
            <a:off x="762001" y="8644608"/>
            <a:ext cx="12192000" cy="1288045"/>
          </a:xfrm>
          <a:prstGeom prst="rect">
            <a:avLst/>
          </a:prstGeom>
          <a:noFill/>
        </p:spPr>
        <p:txBody>
          <a:bodyPr wrap="square" rtlCol="0">
            <a:spAutoFit/>
          </a:bodyPr>
          <a:lstStyle/>
          <a:p>
            <a:pPr algn="just">
              <a:lnSpc>
                <a:spcPct val="150000"/>
              </a:lnSpc>
            </a:pPr>
            <a:r>
              <a:rPr lang="en-US" dirty="0">
                <a:latin typeface="Aileron Regular" panose="020B0604020202020204" charset="0"/>
              </a:rPr>
              <a:t>It can be discerned from Figure 2 that the stereomicroscope offers a much </a:t>
            </a:r>
            <a:r>
              <a:rPr lang="en-US" dirty="0">
                <a:highlight>
                  <a:srgbClr val="FFFF00"/>
                </a:highlight>
                <a:latin typeface="Aileron Regular" panose="020B0604020202020204" charset="0"/>
              </a:rPr>
              <a:t>clear and magnified field view</a:t>
            </a:r>
            <a:r>
              <a:rPr lang="en-US" dirty="0">
                <a:latin typeface="Aileron Regular" panose="020B0604020202020204" charset="0"/>
              </a:rPr>
              <a:t> of various objects. While this can be applied to simple, common objects, the microscope used still has its </a:t>
            </a:r>
            <a:r>
              <a:rPr lang="en-US" dirty="0">
                <a:highlight>
                  <a:srgbClr val="FFFF00"/>
                </a:highlight>
                <a:latin typeface="Aileron Regular" panose="020B0604020202020204" charset="0"/>
              </a:rPr>
              <a:t>resolution limitation</a:t>
            </a:r>
            <a:r>
              <a:rPr lang="en-US" dirty="0">
                <a:latin typeface="Aileron Regular" panose="020B0604020202020204" charset="0"/>
              </a:rPr>
              <a:t> where </a:t>
            </a:r>
            <a:r>
              <a:rPr lang="en-US" dirty="0">
                <a:highlight>
                  <a:srgbClr val="FFFF00"/>
                </a:highlight>
                <a:latin typeface="Aileron Regular" panose="020B0604020202020204" charset="0"/>
              </a:rPr>
              <a:t>magnification is not enough</a:t>
            </a:r>
            <a:r>
              <a:rPr lang="en-US" dirty="0">
                <a:latin typeface="Aileron Regular" panose="020B0604020202020204" charset="0"/>
              </a:rPr>
              <a:t> to view much smaller details in clear perception.</a:t>
            </a:r>
          </a:p>
        </p:txBody>
      </p:sp>
      <p:sp>
        <p:nvSpPr>
          <p:cNvPr id="67" name="TextBox 66">
            <a:extLst>
              <a:ext uri="{FF2B5EF4-FFF2-40B4-BE49-F238E27FC236}">
                <a16:creationId xmlns:a16="http://schemas.microsoft.com/office/drawing/2014/main" id="{01070B31-98F1-B1AC-ACA9-C5AF8D42E8F7}"/>
              </a:ext>
            </a:extLst>
          </p:cNvPr>
          <p:cNvSpPr txBox="1"/>
          <p:nvPr/>
        </p:nvSpPr>
        <p:spPr>
          <a:xfrm>
            <a:off x="5044431" y="7563013"/>
            <a:ext cx="3626318" cy="338554"/>
          </a:xfrm>
          <a:prstGeom prst="rect">
            <a:avLst/>
          </a:prstGeom>
          <a:noFill/>
        </p:spPr>
        <p:txBody>
          <a:bodyPr wrap="square" rtlCol="0">
            <a:spAutoFit/>
          </a:bodyPr>
          <a:lstStyle/>
          <a:p>
            <a:r>
              <a:rPr lang="en-US" sz="1600" dirty="0">
                <a:solidFill>
                  <a:schemeClr val="bg1"/>
                </a:solidFill>
                <a:latin typeface="Aileron Heavy" panose="00000A00000000000000" pitchFamily="50" charset="0"/>
              </a:rPr>
              <a:t>(e) Smartphone screen pixels</a:t>
            </a:r>
          </a:p>
        </p:txBody>
      </p:sp>
    </p:spTree>
    <p:extLst>
      <p:ext uri="{BB962C8B-B14F-4D97-AF65-F5344CB8AC3E}">
        <p14:creationId xmlns:p14="http://schemas.microsoft.com/office/powerpoint/2010/main" val="274658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9144000" cy="830997"/>
          </a:xfrm>
          <a:prstGeom prst="rect">
            <a:avLst/>
          </a:prstGeom>
          <a:noFill/>
        </p:spPr>
        <p:txBody>
          <a:bodyPr wrap="square" rtlCol="0">
            <a:spAutoFit/>
          </a:bodyPr>
          <a:lstStyle/>
          <a:p>
            <a:r>
              <a:rPr lang="en-US" sz="4800" dirty="0">
                <a:solidFill>
                  <a:schemeClr val="tx1">
                    <a:lumMod val="85000"/>
                    <a:lumOff val="15000"/>
                  </a:schemeClr>
                </a:solidFill>
                <a:latin typeface="Aileron Heavy" panose="00000A00000000000000" pitchFamily="50" charset="0"/>
              </a:rPr>
              <a:t>OTHER MICROSCOPY MODES</a:t>
            </a:r>
          </a:p>
        </p:txBody>
      </p:sp>
      <p:grpSp>
        <p:nvGrpSpPr>
          <p:cNvPr id="53" name="Group 52">
            <a:extLst>
              <a:ext uri="{FF2B5EF4-FFF2-40B4-BE49-F238E27FC236}">
                <a16:creationId xmlns:a16="http://schemas.microsoft.com/office/drawing/2014/main" id="{E56B8C12-C0D3-E7F5-B655-4C946276CF3A}"/>
              </a:ext>
            </a:extLst>
          </p:cNvPr>
          <p:cNvGrpSpPr/>
          <p:nvPr/>
        </p:nvGrpSpPr>
        <p:grpSpPr>
          <a:xfrm>
            <a:off x="685800" y="463800"/>
            <a:ext cx="12414424" cy="412500"/>
            <a:chOff x="685800" y="463800"/>
            <a:chExt cx="12414424" cy="412500"/>
          </a:xfrm>
        </p:grpSpPr>
        <p:cxnSp>
          <p:nvCxnSpPr>
            <p:cNvPr id="54" name="Straight Connector 53">
              <a:extLst>
                <a:ext uri="{FF2B5EF4-FFF2-40B4-BE49-F238E27FC236}">
                  <a16:creationId xmlns:a16="http://schemas.microsoft.com/office/drawing/2014/main" id="{8AE610AF-FDE2-5B1D-5950-1C3DD87FB714}"/>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68699320-ABFC-CBD6-3156-5D409F167B5D}"/>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6" name="TextBox 55">
              <a:extLst>
                <a:ext uri="{FF2B5EF4-FFF2-40B4-BE49-F238E27FC236}">
                  <a16:creationId xmlns:a16="http://schemas.microsoft.com/office/drawing/2014/main" id="{367BA7B1-9A97-9248-B741-FA5FD947414B}"/>
                </a:ext>
              </a:extLst>
            </p:cNvPr>
            <p:cNvSpPr txBox="1"/>
            <p:nvPr/>
          </p:nvSpPr>
          <p:spPr>
            <a:xfrm>
              <a:off x="8645350" y="463800"/>
              <a:ext cx="4454874"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FUNDAMENTALS OF MICROSCOPY</a:t>
              </a:r>
              <a:endParaRPr lang="en-US" sz="1600" dirty="0">
                <a:solidFill>
                  <a:schemeClr val="tx1">
                    <a:lumMod val="85000"/>
                    <a:lumOff val="15000"/>
                  </a:schemeClr>
                </a:solidFill>
                <a:latin typeface="Aileron Regular" panose="020B0604020202020204" charset="0"/>
              </a:endParaRPr>
            </a:p>
          </p:txBody>
        </p:sp>
      </p:grpSp>
      <p:sp>
        <p:nvSpPr>
          <p:cNvPr id="63" name="TextBox 62">
            <a:extLst>
              <a:ext uri="{FF2B5EF4-FFF2-40B4-BE49-F238E27FC236}">
                <a16:creationId xmlns:a16="http://schemas.microsoft.com/office/drawing/2014/main" id="{A2B7DF04-5D85-CC12-BEAD-B6193564DA11}"/>
              </a:ext>
            </a:extLst>
          </p:cNvPr>
          <p:cNvSpPr txBox="1"/>
          <p:nvPr/>
        </p:nvSpPr>
        <p:spPr>
          <a:xfrm>
            <a:off x="762001" y="2847672"/>
            <a:ext cx="7696199" cy="6715428"/>
          </a:xfrm>
          <a:prstGeom prst="rect">
            <a:avLst/>
          </a:prstGeom>
          <a:noFill/>
        </p:spPr>
        <p:txBody>
          <a:bodyPr wrap="square" rtlCol="0">
            <a:spAutoFit/>
          </a:bodyPr>
          <a:lstStyle/>
          <a:p>
            <a:pPr algn="just">
              <a:lnSpc>
                <a:spcPct val="150000"/>
              </a:lnSpc>
            </a:pPr>
            <a:r>
              <a:rPr lang="en-US" sz="1700" dirty="0">
                <a:latin typeface="Aileron Regular" panose="020B0604020202020204" charset="0"/>
              </a:rPr>
              <a:t>This microscopy technique takes advantage of </a:t>
            </a:r>
            <a:r>
              <a:rPr lang="en-US" sz="1700" dirty="0">
                <a:highlight>
                  <a:srgbClr val="FFFF00"/>
                </a:highlight>
                <a:latin typeface="Aileron Regular" panose="020B0604020202020204" charset="0"/>
              </a:rPr>
              <a:t>transparent samples</a:t>
            </a:r>
            <a:r>
              <a:rPr lang="en-US" sz="1700" dirty="0">
                <a:latin typeface="Aileron Regular" panose="020B0604020202020204" charset="0"/>
              </a:rPr>
              <a:t> to observe them </a:t>
            </a:r>
            <a:r>
              <a:rPr lang="en-US" sz="1700" dirty="0">
                <a:highlight>
                  <a:srgbClr val="FFFF00"/>
                </a:highlight>
                <a:latin typeface="Aileron Regular" panose="020B0604020202020204" charset="0"/>
              </a:rPr>
              <a:t>under a dark background</a:t>
            </a:r>
            <a:r>
              <a:rPr lang="en-US" sz="1700" dirty="0">
                <a:latin typeface="Aileron Regular" panose="020B0604020202020204" charset="0"/>
              </a:rPr>
              <a:t>. Samples are usually unstained compared to the usual techniques employed in other microscopes where staining gives the specimen a much more detail. Rather, the </a:t>
            </a:r>
            <a:r>
              <a:rPr lang="en-US" sz="1700" dirty="0">
                <a:highlight>
                  <a:srgbClr val="FFFF00"/>
                </a:highlight>
                <a:latin typeface="Aileron Regular" panose="020B0604020202020204" charset="0"/>
              </a:rPr>
              <a:t>species are illuminated</a:t>
            </a:r>
            <a:r>
              <a:rPr lang="en-US" sz="1700" dirty="0">
                <a:latin typeface="Aileron Regular" panose="020B0604020202020204" charset="0"/>
              </a:rPr>
              <a:t> causing them to appear brightly in contrast to a dark background.</a:t>
            </a:r>
          </a:p>
          <a:p>
            <a:pPr algn="just">
              <a:lnSpc>
                <a:spcPct val="150000"/>
              </a:lnSpc>
            </a:pPr>
            <a:endParaRPr lang="en-US" sz="1700" dirty="0">
              <a:latin typeface="Aileron Regular" panose="020B0604020202020204" charset="0"/>
            </a:endParaRPr>
          </a:p>
          <a:p>
            <a:pPr algn="just">
              <a:lnSpc>
                <a:spcPct val="150000"/>
              </a:lnSpc>
            </a:pPr>
            <a:r>
              <a:rPr lang="en-US" sz="1700" dirty="0">
                <a:latin typeface="Aileron Black" panose="00000A00000000000000" pitchFamily="50" charset="0"/>
              </a:rPr>
              <a:t>Mechanism.</a:t>
            </a:r>
            <a:r>
              <a:rPr lang="en-US" sz="1700" dirty="0">
                <a:latin typeface="Aileron Regular" panose="020B0604020202020204" charset="0"/>
              </a:rPr>
              <a:t> A </a:t>
            </a:r>
            <a:r>
              <a:rPr lang="en-US" sz="1700" dirty="0">
                <a:highlight>
                  <a:srgbClr val="FFFF00"/>
                </a:highlight>
                <a:latin typeface="Aileron Regular" panose="020B0604020202020204" charset="0"/>
              </a:rPr>
              <a:t>specific condenser</a:t>
            </a:r>
            <a:r>
              <a:rPr lang="en-US" sz="1700" dirty="0">
                <a:latin typeface="Aileron Regular" panose="020B0604020202020204" charset="0"/>
              </a:rPr>
              <a:t> allows light to hit the specimen at a specific region. The light will then be scattered by the transparent specimen. Compared to the standard (brightfield) microscopes where the sample is illuminated with a filled cone of light, light is </a:t>
            </a:r>
            <a:r>
              <a:rPr lang="en-US" sz="1700" dirty="0">
                <a:highlight>
                  <a:srgbClr val="FFFF00"/>
                </a:highlight>
                <a:latin typeface="Aileron Regular" panose="020B0604020202020204" charset="0"/>
              </a:rPr>
              <a:t>focused and scattered across at the apex</a:t>
            </a:r>
            <a:r>
              <a:rPr lang="en-US" sz="1700" dirty="0">
                <a:latin typeface="Aileron Regular" panose="020B0604020202020204" charset="0"/>
              </a:rPr>
              <a:t> (tip of the cone) for the darkfield technique.</a:t>
            </a:r>
          </a:p>
          <a:p>
            <a:pPr algn="just">
              <a:lnSpc>
                <a:spcPct val="150000"/>
              </a:lnSpc>
            </a:pPr>
            <a:endParaRPr lang="en-US" sz="1700" dirty="0">
              <a:latin typeface="Aileron Regular" panose="020B0604020202020204" charset="0"/>
            </a:endParaRPr>
          </a:p>
          <a:p>
            <a:pPr algn="just">
              <a:lnSpc>
                <a:spcPct val="150000"/>
              </a:lnSpc>
            </a:pPr>
            <a:r>
              <a:rPr lang="en-US" sz="1700" dirty="0">
                <a:latin typeface="Aileron Black" panose="00000A00000000000000" pitchFamily="50" charset="0"/>
              </a:rPr>
              <a:t>Pros and cons.</a:t>
            </a:r>
            <a:r>
              <a:rPr lang="en-US" sz="1700" dirty="0">
                <a:latin typeface="Aileron Regular" panose="020B0604020202020204" charset="0"/>
              </a:rPr>
              <a:t> In the exchange of not staining the specimen, samples should be carefully prepared </a:t>
            </a:r>
            <a:r>
              <a:rPr lang="en-US" sz="1700" dirty="0">
                <a:highlight>
                  <a:srgbClr val="FFFF00"/>
                </a:highlight>
                <a:latin typeface="Aileron Regular" panose="020B0604020202020204" charset="0"/>
              </a:rPr>
              <a:t>free of dust and other particles</a:t>
            </a:r>
            <a:r>
              <a:rPr lang="en-US" sz="1700" dirty="0">
                <a:latin typeface="Aileron Regular" panose="020B0604020202020204" charset="0"/>
              </a:rPr>
              <a:t> since light scattering is greatly affected by these. Since samples must be transparent enough to be illuminated, these must be </a:t>
            </a:r>
            <a:r>
              <a:rPr lang="en-US" sz="1700" dirty="0">
                <a:highlight>
                  <a:srgbClr val="FFFF00"/>
                </a:highlight>
                <a:latin typeface="Aileron Regular" panose="020B0604020202020204" charset="0"/>
              </a:rPr>
              <a:t>spread evenly</a:t>
            </a:r>
            <a:r>
              <a:rPr lang="en-US" sz="1700" dirty="0">
                <a:latin typeface="Aileron Regular" panose="020B0604020202020204" charset="0"/>
              </a:rPr>
              <a:t> to avoid overlapping of layers and edges, which could eventually affect the study of such details.</a:t>
            </a:r>
          </a:p>
        </p:txBody>
      </p:sp>
      <p:pic>
        <p:nvPicPr>
          <p:cNvPr id="1030" name="Picture 6" descr="Darkfield Microscopy">
            <a:extLst>
              <a:ext uri="{FF2B5EF4-FFF2-40B4-BE49-F238E27FC236}">
                <a16:creationId xmlns:a16="http://schemas.microsoft.com/office/drawing/2014/main" id="{BC48AC82-603A-E4AA-F86A-BA2EC4B5BF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63004" y="5504783"/>
            <a:ext cx="4306475" cy="3296086"/>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F9BDFDB-0E4B-B143-BE01-6246C20B566B}"/>
              </a:ext>
            </a:extLst>
          </p:cNvPr>
          <p:cNvSpPr txBox="1"/>
          <p:nvPr/>
        </p:nvSpPr>
        <p:spPr>
          <a:xfrm>
            <a:off x="8721947" y="8800869"/>
            <a:ext cx="4388982" cy="1022331"/>
          </a:xfrm>
          <a:prstGeom prst="rect">
            <a:avLst/>
          </a:prstGeom>
          <a:noFill/>
        </p:spPr>
        <p:txBody>
          <a:bodyPr wrap="square" rtlCol="0">
            <a:spAutoFit/>
          </a:bodyPr>
          <a:lstStyle/>
          <a:p>
            <a:pPr algn="ctr">
              <a:lnSpc>
                <a:spcPct val="150000"/>
              </a:lnSpc>
            </a:pPr>
            <a:r>
              <a:rPr lang="en-US" sz="1400" dirty="0">
                <a:latin typeface="Aileron Regular" panose="020B0604020202020204" charset="0"/>
              </a:rPr>
              <a:t>Figures 3 and 4.  Condenser differences and a specimen viewed under a darkfield microscope. Images sourced from this </a:t>
            </a:r>
            <a:r>
              <a:rPr lang="en-US" sz="1400" dirty="0">
                <a:latin typeface="Aileron Regular" panose="020B0604020202020204" charset="0"/>
                <a:hlinkClick r:id="rId3"/>
              </a:rPr>
              <a:t>site</a:t>
            </a:r>
            <a:r>
              <a:rPr lang="en-US" sz="1400" dirty="0">
                <a:latin typeface="Aileron Regular" panose="020B0604020202020204" charset="0"/>
              </a:rPr>
              <a:t> and </a:t>
            </a:r>
            <a:r>
              <a:rPr lang="en-US" sz="1400" dirty="0">
                <a:latin typeface="Aileron Regular" panose="020B0604020202020204" charset="0"/>
                <a:hlinkClick r:id="rId4"/>
              </a:rPr>
              <a:t>site</a:t>
            </a:r>
            <a:r>
              <a:rPr lang="en-US" sz="1400" dirty="0">
                <a:latin typeface="Aileron Regular" panose="020B0604020202020204" charset="0"/>
              </a:rPr>
              <a:t>.</a:t>
            </a:r>
          </a:p>
        </p:txBody>
      </p:sp>
      <p:pic>
        <p:nvPicPr>
          <p:cNvPr id="1032" name="Picture 8" descr="Darkfield Microscopy">
            <a:extLst>
              <a:ext uri="{FF2B5EF4-FFF2-40B4-BE49-F238E27FC236}">
                <a16:creationId xmlns:a16="http://schemas.microsoft.com/office/drawing/2014/main" id="{99C9DD5B-C0C3-F46E-4373-0C1AB9CB10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024346" y="2369006"/>
            <a:ext cx="3696882" cy="307248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57C5F08-598D-3699-DF00-27152D47454C}"/>
              </a:ext>
            </a:extLst>
          </p:cNvPr>
          <p:cNvSpPr txBox="1"/>
          <p:nvPr/>
        </p:nvSpPr>
        <p:spPr>
          <a:xfrm>
            <a:off x="762001" y="2171852"/>
            <a:ext cx="7696199" cy="457048"/>
          </a:xfrm>
          <a:prstGeom prst="rect">
            <a:avLst/>
          </a:prstGeom>
          <a:noFill/>
        </p:spPr>
        <p:txBody>
          <a:bodyPr wrap="square" rtlCol="0">
            <a:spAutoFit/>
          </a:bodyPr>
          <a:lstStyle/>
          <a:p>
            <a:pPr algn="just">
              <a:lnSpc>
                <a:spcPct val="150000"/>
              </a:lnSpc>
            </a:pPr>
            <a:r>
              <a:rPr lang="en-US" spc="300" dirty="0">
                <a:latin typeface="Aileron Regular" panose="020B0604020202020204" charset="0"/>
              </a:rPr>
              <a:t>DARKFIELD MICROSCOPE</a:t>
            </a:r>
          </a:p>
        </p:txBody>
      </p:sp>
    </p:spTree>
    <p:extLst>
      <p:ext uri="{BB962C8B-B14F-4D97-AF65-F5344CB8AC3E}">
        <p14:creationId xmlns:p14="http://schemas.microsoft.com/office/powerpoint/2010/main" val="2851608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9144000" cy="830997"/>
          </a:xfrm>
          <a:prstGeom prst="rect">
            <a:avLst/>
          </a:prstGeom>
          <a:noFill/>
        </p:spPr>
        <p:txBody>
          <a:bodyPr wrap="square" rtlCol="0">
            <a:spAutoFit/>
          </a:bodyPr>
          <a:lstStyle/>
          <a:p>
            <a:r>
              <a:rPr lang="en-US" sz="4800" dirty="0">
                <a:solidFill>
                  <a:schemeClr val="tx1">
                    <a:lumMod val="85000"/>
                    <a:lumOff val="15000"/>
                  </a:schemeClr>
                </a:solidFill>
                <a:latin typeface="Aileron Heavy" panose="00000A00000000000000" pitchFamily="50" charset="0"/>
              </a:rPr>
              <a:t>OTHER MICROSCOPY MODES</a:t>
            </a:r>
          </a:p>
        </p:txBody>
      </p:sp>
      <p:grpSp>
        <p:nvGrpSpPr>
          <p:cNvPr id="53" name="Group 52">
            <a:extLst>
              <a:ext uri="{FF2B5EF4-FFF2-40B4-BE49-F238E27FC236}">
                <a16:creationId xmlns:a16="http://schemas.microsoft.com/office/drawing/2014/main" id="{E56B8C12-C0D3-E7F5-B655-4C946276CF3A}"/>
              </a:ext>
            </a:extLst>
          </p:cNvPr>
          <p:cNvGrpSpPr/>
          <p:nvPr/>
        </p:nvGrpSpPr>
        <p:grpSpPr>
          <a:xfrm>
            <a:off x="685800" y="463800"/>
            <a:ext cx="12414424" cy="412500"/>
            <a:chOff x="685800" y="463800"/>
            <a:chExt cx="12414424" cy="412500"/>
          </a:xfrm>
        </p:grpSpPr>
        <p:cxnSp>
          <p:nvCxnSpPr>
            <p:cNvPr id="54" name="Straight Connector 53">
              <a:extLst>
                <a:ext uri="{FF2B5EF4-FFF2-40B4-BE49-F238E27FC236}">
                  <a16:creationId xmlns:a16="http://schemas.microsoft.com/office/drawing/2014/main" id="{8AE610AF-FDE2-5B1D-5950-1C3DD87FB714}"/>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68699320-ABFC-CBD6-3156-5D409F167B5D}"/>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6" name="TextBox 55">
              <a:extLst>
                <a:ext uri="{FF2B5EF4-FFF2-40B4-BE49-F238E27FC236}">
                  <a16:creationId xmlns:a16="http://schemas.microsoft.com/office/drawing/2014/main" id="{367BA7B1-9A97-9248-B741-FA5FD947414B}"/>
                </a:ext>
              </a:extLst>
            </p:cNvPr>
            <p:cNvSpPr txBox="1"/>
            <p:nvPr/>
          </p:nvSpPr>
          <p:spPr>
            <a:xfrm>
              <a:off x="8645350" y="463800"/>
              <a:ext cx="4454874"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FUNDAMENTALS OF MICROSCOPY</a:t>
              </a:r>
              <a:endParaRPr lang="en-US" sz="1600" dirty="0">
                <a:solidFill>
                  <a:schemeClr val="tx1">
                    <a:lumMod val="85000"/>
                    <a:lumOff val="15000"/>
                  </a:schemeClr>
                </a:solidFill>
                <a:latin typeface="Aileron Regular" panose="020B0604020202020204" charset="0"/>
              </a:endParaRPr>
            </a:p>
          </p:txBody>
        </p:sp>
      </p:grpSp>
      <p:sp>
        <p:nvSpPr>
          <p:cNvPr id="63" name="TextBox 62">
            <a:extLst>
              <a:ext uri="{FF2B5EF4-FFF2-40B4-BE49-F238E27FC236}">
                <a16:creationId xmlns:a16="http://schemas.microsoft.com/office/drawing/2014/main" id="{A2B7DF04-5D85-CC12-BEAD-B6193564DA11}"/>
              </a:ext>
            </a:extLst>
          </p:cNvPr>
          <p:cNvSpPr txBox="1"/>
          <p:nvPr/>
        </p:nvSpPr>
        <p:spPr>
          <a:xfrm>
            <a:off x="762001" y="2847672"/>
            <a:ext cx="7696199" cy="7107843"/>
          </a:xfrm>
          <a:prstGeom prst="rect">
            <a:avLst/>
          </a:prstGeom>
          <a:noFill/>
        </p:spPr>
        <p:txBody>
          <a:bodyPr wrap="square" rtlCol="0">
            <a:spAutoFit/>
          </a:bodyPr>
          <a:lstStyle/>
          <a:p>
            <a:pPr algn="just">
              <a:lnSpc>
                <a:spcPct val="150000"/>
              </a:lnSpc>
            </a:pPr>
            <a:r>
              <a:rPr lang="en-US" sz="1700" dirty="0">
                <a:latin typeface="Aileron Regular" panose="020B0604020202020204" charset="0"/>
              </a:rPr>
              <a:t>Similar to darkfield microscopy, </a:t>
            </a:r>
            <a:r>
              <a:rPr lang="en-US" sz="1700" dirty="0">
                <a:highlight>
                  <a:srgbClr val="FFFF00"/>
                </a:highlight>
                <a:latin typeface="Aileron Regular" panose="020B0604020202020204" charset="0"/>
              </a:rPr>
              <a:t>phase contrast microscopes</a:t>
            </a:r>
            <a:r>
              <a:rPr lang="en-US" sz="1700" dirty="0">
                <a:latin typeface="Aileron Regular" panose="020B0604020202020204" charset="0"/>
              </a:rPr>
              <a:t> also use light to enhance the field view of transparent specimens in contrast to a dark background. It also does not require any staining and is much ideal for much thinner samples. It is much more powerful than darkfield microscope as it is used to </a:t>
            </a:r>
            <a:r>
              <a:rPr lang="en-US" sz="1700" dirty="0">
                <a:highlight>
                  <a:srgbClr val="FFFF00"/>
                </a:highlight>
                <a:latin typeface="Aileron Regular" panose="020B0604020202020204" charset="0"/>
              </a:rPr>
              <a:t>visualize transparent specimens in their natural state</a:t>
            </a:r>
            <a:r>
              <a:rPr lang="en-US" sz="1700" dirty="0">
                <a:latin typeface="Aileron Regular" panose="020B0604020202020204" charset="0"/>
              </a:rPr>
              <a:t>, i.e. living cells and cultures.</a:t>
            </a:r>
          </a:p>
          <a:p>
            <a:pPr algn="just">
              <a:lnSpc>
                <a:spcPct val="150000"/>
              </a:lnSpc>
            </a:pPr>
            <a:endParaRPr lang="en-US" sz="1700" dirty="0">
              <a:latin typeface="Aileron Regular" panose="020B0604020202020204" charset="0"/>
            </a:endParaRPr>
          </a:p>
          <a:p>
            <a:pPr algn="just">
              <a:lnSpc>
                <a:spcPct val="150000"/>
              </a:lnSpc>
            </a:pPr>
            <a:r>
              <a:rPr lang="en-US" sz="1700" dirty="0">
                <a:latin typeface="Aileron Regular" panose="020B0604020202020204" charset="0"/>
              </a:rPr>
              <a:t>Mechanism. Compared to darkfield one that produces a light cone which reaches the objective upon scattering, the phase contrast microscope </a:t>
            </a:r>
            <a:r>
              <a:rPr lang="en-US" sz="1700" dirty="0">
                <a:highlight>
                  <a:srgbClr val="FFFF00"/>
                </a:highlight>
                <a:latin typeface="Aileron Regular" panose="020B0604020202020204" charset="0"/>
              </a:rPr>
              <a:t>modifies the light trajectory</a:t>
            </a:r>
            <a:r>
              <a:rPr lang="en-US" sz="1700" dirty="0">
                <a:latin typeface="Aileron Regular" panose="020B0604020202020204" charset="0"/>
              </a:rPr>
              <a:t> such that a certain amount of light ray is modified by the sample and the rest is neglected using an </a:t>
            </a:r>
            <a:r>
              <a:rPr lang="en-US" sz="1700" dirty="0">
                <a:highlight>
                  <a:srgbClr val="FFFF00"/>
                </a:highlight>
                <a:latin typeface="Aileron Regular" panose="020B0604020202020204" charset="0"/>
              </a:rPr>
              <a:t>objective phase plate and condenser annulus</a:t>
            </a:r>
            <a:r>
              <a:rPr lang="en-US" sz="1700" dirty="0">
                <a:latin typeface="Aileron Regular" panose="020B0604020202020204" charset="0"/>
              </a:rPr>
              <a:t>. </a:t>
            </a:r>
          </a:p>
          <a:p>
            <a:pPr algn="just">
              <a:lnSpc>
                <a:spcPct val="150000"/>
              </a:lnSpc>
            </a:pPr>
            <a:endParaRPr lang="en-US" sz="1700" dirty="0">
              <a:latin typeface="Aileron Regular" panose="020B0604020202020204" charset="0"/>
            </a:endParaRPr>
          </a:p>
          <a:p>
            <a:pPr algn="just">
              <a:lnSpc>
                <a:spcPct val="150000"/>
              </a:lnSpc>
            </a:pPr>
            <a:r>
              <a:rPr lang="en-US" sz="1700" dirty="0">
                <a:latin typeface="Aileron Regular" panose="020B0604020202020204" charset="0"/>
              </a:rPr>
              <a:t>Pros and cons. Unlike the darkfield microscope, phase contrasting has the ability to yield a </a:t>
            </a:r>
            <a:r>
              <a:rPr lang="en-US" sz="1700" dirty="0">
                <a:highlight>
                  <a:srgbClr val="FFFF00"/>
                </a:highlight>
                <a:latin typeface="Aileron Regular" panose="020B0604020202020204" charset="0"/>
              </a:rPr>
              <a:t>strong image contrast</a:t>
            </a:r>
            <a:r>
              <a:rPr lang="en-US" sz="1700" dirty="0">
                <a:latin typeface="Aileron Regular" panose="020B0604020202020204" charset="0"/>
              </a:rPr>
              <a:t> from specimens that do not </a:t>
            </a:r>
            <a:r>
              <a:rPr lang="en-US" sz="1700" dirty="0">
                <a:highlight>
                  <a:srgbClr val="FFFF00"/>
                </a:highlight>
                <a:latin typeface="Aileron Regular" panose="020B0604020202020204" charset="0"/>
              </a:rPr>
              <a:t>absorb light at a high-resolution limit</a:t>
            </a:r>
            <a:r>
              <a:rPr lang="en-US" sz="1700" dirty="0">
                <a:latin typeface="Aileron Regular" panose="020B0604020202020204" charset="0"/>
              </a:rPr>
              <a:t>. However, strong contrast can also lead to </a:t>
            </a:r>
            <a:r>
              <a:rPr lang="en-US" sz="1700" dirty="0">
                <a:highlight>
                  <a:srgbClr val="FFFF00"/>
                </a:highlight>
                <a:latin typeface="Aileron Regular" panose="020B0604020202020204" charset="0"/>
              </a:rPr>
              <a:t>contrast inversion</a:t>
            </a:r>
            <a:r>
              <a:rPr lang="en-US" sz="1700" dirty="0">
                <a:latin typeface="Aileron Regular" panose="020B0604020202020204" charset="0"/>
              </a:rPr>
              <a:t> brought by the stark difference between objects of </a:t>
            </a:r>
            <a:r>
              <a:rPr lang="en-US" sz="1700" dirty="0">
                <a:highlight>
                  <a:srgbClr val="FFFF00"/>
                </a:highlight>
                <a:latin typeface="Aileron Regular" panose="020B0604020202020204" charset="0"/>
              </a:rPr>
              <a:t>high and low refractive indices</a:t>
            </a:r>
            <a:r>
              <a:rPr lang="en-US" sz="1700" dirty="0">
                <a:latin typeface="Aileron Regular" panose="020B0604020202020204" charset="0"/>
              </a:rPr>
              <a:t>, affecting the illumination of specimens.</a:t>
            </a:r>
          </a:p>
        </p:txBody>
      </p:sp>
      <p:sp>
        <p:nvSpPr>
          <p:cNvPr id="6" name="TextBox 5">
            <a:extLst>
              <a:ext uri="{FF2B5EF4-FFF2-40B4-BE49-F238E27FC236}">
                <a16:creationId xmlns:a16="http://schemas.microsoft.com/office/drawing/2014/main" id="{AF9BDFDB-0E4B-B143-BE01-6246C20B566B}"/>
              </a:ext>
            </a:extLst>
          </p:cNvPr>
          <p:cNvSpPr txBox="1"/>
          <p:nvPr/>
        </p:nvSpPr>
        <p:spPr>
          <a:xfrm>
            <a:off x="8721947" y="5417416"/>
            <a:ext cx="4388982" cy="699166"/>
          </a:xfrm>
          <a:prstGeom prst="rect">
            <a:avLst/>
          </a:prstGeom>
          <a:noFill/>
        </p:spPr>
        <p:txBody>
          <a:bodyPr wrap="square" rtlCol="0">
            <a:spAutoFit/>
          </a:bodyPr>
          <a:lstStyle/>
          <a:p>
            <a:pPr algn="ctr">
              <a:lnSpc>
                <a:spcPct val="150000"/>
              </a:lnSpc>
            </a:pPr>
            <a:r>
              <a:rPr lang="en-US" sz="1400" dirty="0">
                <a:latin typeface="Aileron Regular" panose="020B0604020202020204" charset="0"/>
              </a:rPr>
              <a:t>Figure 5. Mechanism behind a phase contrast microscope. Image sourced from this </a:t>
            </a:r>
            <a:r>
              <a:rPr lang="en-US" sz="1400" dirty="0">
                <a:latin typeface="Aileron Regular" panose="020B0604020202020204" charset="0"/>
                <a:hlinkClick r:id="rId2"/>
              </a:rPr>
              <a:t>site</a:t>
            </a:r>
            <a:r>
              <a:rPr lang="en-US" sz="1400" dirty="0">
                <a:latin typeface="Aileron Regular" panose="020B0604020202020204" charset="0"/>
              </a:rPr>
              <a:t>.</a:t>
            </a:r>
          </a:p>
        </p:txBody>
      </p:sp>
      <p:sp>
        <p:nvSpPr>
          <p:cNvPr id="7" name="TextBox 6">
            <a:extLst>
              <a:ext uri="{FF2B5EF4-FFF2-40B4-BE49-F238E27FC236}">
                <a16:creationId xmlns:a16="http://schemas.microsoft.com/office/drawing/2014/main" id="{057C5F08-598D-3699-DF00-27152D47454C}"/>
              </a:ext>
            </a:extLst>
          </p:cNvPr>
          <p:cNvSpPr txBox="1"/>
          <p:nvPr/>
        </p:nvSpPr>
        <p:spPr>
          <a:xfrm>
            <a:off x="762001" y="2171852"/>
            <a:ext cx="7696199" cy="457048"/>
          </a:xfrm>
          <a:prstGeom prst="rect">
            <a:avLst/>
          </a:prstGeom>
          <a:noFill/>
        </p:spPr>
        <p:txBody>
          <a:bodyPr wrap="square" rtlCol="0">
            <a:spAutoFit/>
          </a:bodyPr>
          <a:lstStyle/>
          <a:p>
            <a:pPr algn="just">
              <a:lnSpc>
                <a:spcPct val="150000"/>
              </a:lnSpc>
            </a:pPr>
            <a:r>
              <a:rPr lang="en-US" spc="300" dirty="0">
                <a:latin typeface="Aileron Regular" panose="020B0604020202020204" charset="0"/>
              </a:rPr>
              <a:t>PHASE CONTRAST MICROSCOPE</a:t>
            </a:r>
          </a:p>
        </p:txBody>
      </p:sp>
      <p:pic>
        <p:nvPicPr>
          <p:cNvPr id="2050" name="Picture 2">
            <a:extLst>
              <a:ext uri="{FF2B5EF4-FFF2-40B4-BE49-F238E27FC236}">
                <a16:creationId xmlns:a16="http://schemas.microsoft.com/office/drawing/2014/main" id="{F6BF9015-6486-CD6D-36CC-8CAE0C6200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58199" y="3086785"/>
            <a:ext cx="4876787" cy="226694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What is bright field, phase contrast, dark field, polarizing, DIC microscope-Shenzhen  Boshida Optical Itrument Co., Ltd.">
            <a:extLst>
              <a:ext uri="{FF2B5EF4-FFF2-40B4-BE49-F238E27FC236}">
                <a16:creationId xmlns:a16="http://schemas.microsoft.com/office/drawing/2014/main" id="{F827C9BD-426D-AC70-9145-B0B33E19BE8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3000"/>
          <a:stretch/>
        </p:blipFill>
        <p:spPr bwMode="auto">
          <a:xfrm>
            <a:off x="8721946" y="6335354"/>
            <a:ext cx="4613039" cy="215160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DB453C4-BD08-97FD-C3CA-B5EF5191F58E}"/>
              </a:ext>
            </a:extLst>
          </p:cNvPr>
          <p:cNvSpPr txBox="1"/>
          <p:nvPr/>
        </p:nvSpPr>
        <p:spPr>
          <a:xfrm>
            <a:off x="8833974" y="8540769"/>
            <a:ext cx="4388982" cy="1022331"/>
          </a:xfrm>
          <a:prstGeom prst="rect">
            <a:avLst/>
          </a:prstGeom>
          <a:noFill/>
        </p:spPr>
        <p:txBody>
          <a:bodyPr wrap="square" rtlCol="0">
            <a:spAutoFit/>
          </a:bodyPr>
          <a:lstStyle/>
          <a:p>
            <a:pPr algn="ctr">
              <a:lnSpc>
                <a:spcPct val="150000"/>
              </a:lnSpc>
            </a:pPr>
            <a:r>
              <a:rPr lang="en-US" sz="1400" dirty="0">
                <a:latin typeface="Aileron Regular" panose="020B0604020202020204" charset="0"/>
              </a:rPr>
              <a:t>Figure 6. Differences in the specimen appearance under a darkfield and phase contrast microscopes. Image sourced from this </a:t>
            </a:r>
            <a:r>
              <a:rPr lang="en-US" sz="1400" dirty="0">
                <a:latin typeface="Aileron Regular" panose="020B0604020202020204" charset="0"/>
                <a:hlinkClick r:id="rId5"/>
              </a:rPr>
              <a:t>site</a:t>
            </a:r>
            <a:r>
              <a:rPr lang="en-US" sz="1400" dirty="0">
                <a:latin typeface="Aileron Regular" panose="020B0604020202020204" charset="0"/>
              </a:rPr>
              <a:t>.</a:t>
            </a:r>
          </a:p>
        </p:txBody>
      </p:sp>
    </p:spTree>
    <p:extLst>
      <p:ext uri="{BB962C8B-B14F-4D97-AF65-F5344CB8AC3E}">
        <p14:creationId xmlns:p14="http://schemas.microsoft.com/office/powerpoint/2010/main" val="1740752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408611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REFLECTION</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61484"/>
            <a:ext cx="12192000" cy="2794611"/>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I find the activity fun since I was able to try out the stereomicroscopes in viewing the small details of common objects. I also found out such details I did not know that exist in the object itself such as the prints in the Philippine peso banknotes and coins. The activity is straightforward to do and is easy to execute. I will give myself a grade of </a:t>
            </a:r>
            <a:r>
              <a:rPr lang="en-US" sz="2400" dirty="0">
                <a:latin typeface="Aileron Black" panose="00000A00000000000000" pitchFamily="50" charset="0"/>
              </a:rPr>
              <a:t>100 / 100</a:t>
            </a:r>
            <a:r>
              <a:rPr lang="en-US" sz="2400" dirty="0">
                <a:latin typeface="Aileron Regular" panose="020B0604020202020204" charset="0"/>
              </a:rPr>
              <a:t> for accomplishing the objectives of the activity!</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A4C4677F-45AE-36EE-ABCE-397302091C1F}"/>
              </a:ext>
            </a:extLst>
          </p:cNvPr>
          <p:cNvSpPr txBox="1"/>
          <p:nvPr/>
        </p:nvSpPr>
        <p:spPr>
          <a:xfrm>
            <a:off x="762000" y="5204460"/>
            <a:ext cx="697819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REFERENCES | </a:t>
            </a:r>
            <a:r>
              <a:rPr lang="en-US" sz="4800" dirty="0">
                <a:solidFill>
                  <a:schemeClr val="tx1">
                    <a:lumMod val="85000"/>
                    <a:lumOff val="15000"/>
                  </a:schemeClr>
                </a:solidFill>
                <a:latin typeface="Aileron Heavy" panose="00000A00000000000000" pitchFamily="50" charset="0"/>
                <a:hlinkClick r:id="rId3"/>
              </a:rPr>
              <a:t>GITHUB</a:t>
            </a:r>
            <a:endParaRPr lang="en-US" sz="4800" dirty="0">
              <a:solidFill>
                <a:schemeClr val="tx1">
                  <a:lumMod val="85000"/>
                  <a:lumOff val="15000"/>
                </a:schemeClr>
              </a:solidFill>
              <a:latin typeface="Aileron Heavy" panose="00000A00000000000000" pitchFamily="50" charset="0"/>
            </a:endParaRPr>
          </a:p>
        </p:txBody>
      </p:sp>
      <p:sp>
        <p:nvSpPr>
          <p:cNvPr id="15" name="TextBox 14">
            <a:extLst>
              <a:ext uri="{FF2B5EF4-FFF2-40B4-BE49-F238E27FC236}">
                <a16:creationId xmlns:a16="http://schemas.microsoft.com/office/drawing/2014/main" id="{3DE590E7-D5BC-0018-437A-AE6E15E396B6}"/>
              </a:ext>
            </a:extLst>
          </p:cNvPr>
          <p:cNvSpPr txBox="1"/>
          <p:nvPr/>
        </p:nvSpPr>
        <p:spPr>
          <a:xfrm>
            <a:off x="762000" y="6172697"/>
            <a:ext cx="12192000" cy="2240613"/>
          </a:xfrm>
          <a:prstGeom prst="rect">
            <a:avLst/>
          </a:prstGeom>
          <a:noFill/>
        </p:spPr>
        <p:txBody>
          <a:bodyPr wrap="square" rtlCol="0">
            <a:spAutoFit/>
          </a:bodyPr>
          <a:lstStyle/>
          <a:p>
            <a:pPr marL="457200" indent="-457200" algn="just">
              <a:lnSpc>
                <a:spcPct val="150000"/>
              </a:lnSpc>
              <a:buFont typeface="+mj-lt"/>
              <a:buAutoNum type="arabicPeriod"/>
            </a:pPr>
            <a:r>
              <a:rPr lang="en-US" sz="2400" dirty="0">
                <a:latin typeface="Aileron Regular" panose="020B0604020202020204" charset="0"/>
              </a:rPr>
              <a:t>M. Soriano, Applied Physics 167 – Basic Microscopy.</a:t>
            </a:r>
          </a:p>
          <a:p>
            <a:pPr marL="457200" indent="-457200" algn="just">
              <a:lnSpc>
                <a:spcPct val="150000"/>
              </a:lnSpc>
              <a:buFont typeface="+mj-lt"/>
              <a:buAutoNum type="arabicPeriod"/>
            </a:pPr>
            <a:r>
              <a:rPr lang="en-US" sz="2400" dirty="0">
                <a:latin typeface="Aileron Regular" panose="020B0604020202020204" charset="0"/>
                <a:hlinkClick r:id="rId4"/>
              </a:rPr>
              <a:t>3.3A: Dark-Field Microscopy - Biology </a:t>
            </a:r>
            <a:r>
              <a:rPr lang="en-US" sz="2400" dirty="0" err="1">
                <a:latin typeface="Aileron Regular" panose="020B0604020202020204" charset="0"/>
                <a:hlinkClick r:id="rId4"/>
              </a:rPr>
              <a:t>LibreTexts</a:t>
            </a:r>
            <a:endParaRPr lang="en-US" sz="2400" dirty="0">
              <a:latin typeface="Aileron Regular" panose="020B0604020202020204" charset="0"/>
            </a:endParaRPr>
          </a:p>
          <a:p>
            <a:pPr marL="457200" indent="-457200" algn="just">
              <a:lnSpc>
                <a:spcPct val="150000"/>
              </a:lnSpc>
              <a:buFont typeface="+mj-lt"/>
              <a:buAutoNum type="arabicPeriod"/>
            </a:pPr>
            <a:r>
              <a:rPr lang="en-US" sz="2400" dirty="0">
                <a:latin typeface="Aileron Regular" panose="020B0604020202020204" charset="0"/>
                <a:hlinkClick r:id="rId5"/>
              </a:rPr>
              <a:t>A Guide to Phase Contrast | Principles, Applications and Setup (scientifica.uk.com)</a:t>
            </a:r>
            <a:endParaRPr lang="en-US" sz="2400" dirty="0">
              <a:latin typeface="Aileron Regular" panose="020B0604020202020204" charset="0"/>
            </a:endParaRPr>
          </a:p>
          <a:p>
            <a:pPr marL="457200" indent="-457200" algn="just">
              <a:lnSpc>
                <a:spcPct val="150000"/>
              </a:lnSpc>
              <a:buFont typeface="+mj-lt"/>
              <a:buAutoNum type="arabicPeriod"/>
            </a:pPr>
            <a:r>
              <a:rPr lang="en-US" sz="2400" dirty="0">
                <a:latin typeface="Aileron Regular" panose="020B0604020202020204" charset="0"/>
                <a:hlinkClick r:id="rId6"/>
              </a:rPr>
              <a:t>Phase-Contrast Microscopy (photometrics.com)</a:t>
            </a:r>
            <a:endParaRPr lang="en-US" sz="2400" dirty="0">
              <a:latin typeface="Aileron Regular" panose="020B0604020202020204" charset="0"/>
            </a:endParaRPr>
          </a:p>
        </p:txBody>
      </p:sp>
      <p:grpSp>
        <p:nvGrpSpPr>
          <p:cNvPr id="2" name="Group 1">
            <a:extLst>
              <a:ext uri="{FF2B5EF4-FFF2-40B4-BE49-F238E27FC236}">
                <a16:creationId xmlns:a16="http://schemas.microsoft.com/office/drawing/2014/main" id="{FF7B7E4F-9533-4FC6-6B76-9524D489F3B4}"/>
              </a:ext>
            </a:extLst>
          </p:cNvPr>
          <p:cNvGrpSpPr/>
          <p:nvPr/>
        </p:nvGrpSpPr>
        <p:grpSpPr>
          <a:xfrm>
            <a:off x="685800" y="463800"/>
            <a:ext cx="12414424" cy="412500"/>
            <a:chOff x="685800" y="463800"/>
            <a:chExt cx="12414424" cy="412500"/>
          </a:xfrm>
        </p:grpSpPr>
        <p:cxnSp>
          <p:nvCxnSpPr>
            <p:cNvPr id="3" name="Straight Connector 2">
              <a:extLst>
                <a:ext uri="{FF2B5EF4-FFF2-40B4-BE49-F238E27FC236}">
                  <a16:creationId xmlns:a16="http://schemas.microsoft.com/office/drawing/2014/main" id="{90D18F03-9831-B397-93ED-5CD750D79B08}"/>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F553CEDA-3476-9116-5136-E2139978E0B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 name="TextBox 4">
              <a:extLst>
                <a:ext uri="{FF2B5EF4-FFF2-40B4-BE49-F238E27FC236}">
                  <a16:creationId xmlns:a16="http://schemas.microsoft.com/office/drawing/2014/main" id="{CAF32F11-C1A8-EA01-1F69-EA200821C895}"/>
                </a:ext>
              </a:extLst>
            </p:cNvPr>
            <p:cNvSpPr txBox="1"/>
            <p:nvPr/>
          </p:nvSpPr>
          <p:spPr>
            <a:xfrm>
              <a:off x="8645350" y="463800"/>
              <a:ext cx="4454874"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FUNDAMENTALS OF MICROSCOPY</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0426341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12949</TotalTime>
  <Words>963</Words>
  <Application>Microsoft Office PowerPoint</Application>
  <PresentationFormat>Custom</PresentationFormat>
  <Paragraphs>69</Paragraphs>
  <Slides>7</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vt:i4>
      </vt:variant>
    </vt:vector>
  </HeadingPairs>
  <TitlesOfParts>
    <vt:vector size="18" baseType="lpstr">
      <vt:lpstr>Aileron Bold</vt:lpstr>
      <vt:lpstr>Aileron</vt:lpstr>
      <vt:lpstr>Altero</vt:lpstr>
      <vt:lpstr>Aileron Light</vt:lpstr>
      <vt:lpstr>Calibri</vt:lpstr>
      <vt:lpstr>Arial</vt:lpstr>
      <vt:lpstr>Wingdings</vt:lpstr>
      <vt:lpstr>Aileron Heavy</vt:lpstr>
      <vt:lpstr>Aileron Regular</vt:lpstr>
      <vt:lpstr>Aileron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Niño Philip Ramones</dc:creator>
  <cp:lastModifiedBy>Nino Philip Ramones</cp:lastModifiedBy>
  <cp:revision>5</cp:revision>
  <dcterms:created xsi:type="dcterms:W3CDTF">2006-08-16T00:00:00Z</dcterms:created>
  <dcterms:modified xsi:type="dcterms:W3CDTF">2023-10-23T03:42:24Z</dcterms:modified>
  <dc:identifier>DAFcaABksrY</dc:identifier>
</cp:coreProperties>
</file>

<file path=docProps/thumbnail.jpeg>
</file>